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5" r:id="rId1"/>
  </p:sldMasterIdLst>
  <p:notesMasterIdLst>
    <p:notesMasterId r:id="rId23"/>
  </p:notesMasterIdLst>
  <p:sldIdLst>
    <p:sldId id="256" r:id="rId2"/>
    <p:sldId id="257" r:id="rId3"/>
    <p:sldId id="258" r:id="rId4"/>
    <p:sldId id="259" r:id="rId5"/>
    <p:sldId id="260" r:id="rId6"/>
    <p:sldId id="261" r:id="rId7"/>
    <p:sldId id="262" r:id="rId8"/>
    <p:sldId id="263" r:id="rId9"/>
    <p:sldId id="272" r:id="rId10"/>
    <p:sldId id="273" r:id="rId11"/>
    <p:sldId id="274" r:id="rId12"/>
    <p:sldId id="264" r:id="rId13"/>
    <p:sldId id="276" r:id="rId14"/>
    <p:sldId id="275" r:id="rId15"/>
    <p:sldId id="265" r:id="rId16"/>
    <p:sldId id="266" r:id="rId17"/>
    <p:sldId id="267" r:id="rId18"/>
    <p:sldId id="268" r:id="rId19"/>
    <p:sldId id="269" r:id="rId20"/>
    <p:sldId id="270" r:id="rId21"/>
    <p:sldId id="27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923"/>
    <p:restoredTop sz="49132"/>
  </p:normalViewPr>
  <p:slideViewPr>
    <p:cSldViewPr snapToGrid="0">
      <p:cViewPr>
        <p:scale>
          <a:sx n="61" d="100"/>
          <a:sy n="61" d="100"/>
        </p:scale>
        <p:origin x="3104"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 Id="rId14" Type="http://schemas.openxmlformats.org/officeDocument/2006/relationships/image" Target="../media/image18.svg"/></Relationships>
</file>

<file path=ppt/diagrams/_rels/data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4" Type="http://schemas.openxmlformats.org/officeDocument/2006/relationships/image" Target="../media/image22.svg"/></Relationships>
</file>

<file path=ppt/diagrams/_rels/data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 Id="rId14" Type="http://schemas.openxmlformats.org/officeDocument/2006/relationships/image" Target="../media/image1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4" Type="http://schemas.openxmlformats.org/officeDocument/2006/relationships/image" Target="../media/image2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821019-A046-4DB2-8FCC-F57692FC21A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5CCCCF5-8252-40FA-863F-06F153121660}">
      <dgm:prSet/>
      <dgm:spPr/>
      <dgm:t>
        <a:bodyPr/>
        <a:lstStyle/>
        <a:p>
          <a:pPr>
            <a:lnSpc>
              <a:spcPct val="100000"/>
            </a:lnSpc>
          </a:pPr>
          <a:r>
            <a:rPr lang="en-US"/>
            <a:t>Explain the pathophysiology of enuresis and dysfunctional voiding </a:t>
          </a:r>
        </a:p>
      </dgm:t>
    </dgm:pt>
    <dgm:pt modelId="{A100F09E-74A0-4DCF-A704-3EC5E65C969D}" type="parTrans" cxnId="{D8D8023A-A8F5-40A3-B4C8-EC68EFE710CA}">
      <dgm:prSet/>
      <dgm:spPr/>
      <dgm:t>
        <a:bodyPr/>
        <a:lstStyle/>
        <a:p>
          <a:endParaRPr lang="en-US"/>
        </a:p>
      </dgm:t>
    </dgm:pt>
    <dgm:pt modelId="{78E16F28-CC70-4FAD-BD4A-760BC459DD41}" type="sibTrans" cxnId="{D8D8023A-A8F5-40A3-B4C8-EC68EFE710CA}">
      <dgm:prSet/>
      <dgm:spPr/>
      <dgm:t>
        <a:bodyPr/>
        <a:lstStyle/>
        <a:p>
          <a:endParaRPr lang="en-US"/>
        </a:p>
      </dgm:t>
    </dgm:pt>
    <dgm:pt modelId="{91635987-9CA4-4F58-8E88-9A83BF6142F9}">
      <dgm:prSet/>
      <dgm:spPr/>
      <dgm:t>
        <a:bodyPr/>
        <a:lstStyle/>
        <a:p>
          <a:pPr>
            <a:lnSpc>
              <a:spcPct val="100000"/>
            </a:lnSpc>
          </a:pPr>
          <a:r>
            <a:rPr lang="en-US"/>
            <a:t>Describe the common presentation </a:t>
          </a:r>
        </a:p>
      </dgm:t>
    </dgm:pt>
    <dgm:pt modelId="{C1C13CF1-B489-4FC2-BEB9-D55755B5462A}" type="parTrans" cxnId="{E2BD8447-D628-4B1F-802E-2DB4CCE423CF}">
      <dgm:prSet/>
      <dgm:spPr/>
      <dgm:t>
        <a:bodyPr/>
        <a:lstStyle/>
        <a:p>
          <a:endParaRPr lang="en-US"/>
        </a:p>
      </dgm:t>
    </dgm:pt>
    <dgm:pt modelId="{2B3FCF4A-9CBB-4337-BE1A-78C72935043F}" type="sibTrans" cxnId="{E2BD8447-D628-4B1F-802E-2DB4CCE423CF}">
      <dgm:prSet/>
      <dgm:spPr/>
      <dgm:t>
        <a:bodyPr/>
        <a:lstStyle/>
        <a:p>
          <a:endParaRPr lang="en-US"/>
        </a:p>
      </dgm:t>
    </dgm:pt>
    <dgm:pt modelId="{778403F3-DD84-4672-8E96-6E978426E6A3}">
      <dgm:prSet/>
      <dgm:spPr/>
      <dgm:t>
        <a:bodyPr/>
        <a:lstStyle/>
        <a:p>
          <a:pPr>
            <a:lnSpc>
              <a:spcPct val="100000"/>
            </a:lnSpc>
          </a:pPr>
          <a:r>
            <a:rPr lang="en-US"/>
            <a:t>List potential differential diagnoses</a:t>
          </a:r>
        </a:p>
      </dgm:t>
    </dgm:pt>
    <dgm:pt modelId="{F55B166C-E267-43FE-BA70-1C6B915D1298}" type="parTrans" cxnId="{9CFE41A3-56F6-45F4-8D4C-57B24725495F}">
      <dgm:prSet/>
      <dgm:spPr/>
      <dgm:t>
        <a:bodyPr/>
        <a:lstStyle/>
        <a:p>
          <a:endParaRPr lang="en-US"/>
        </a:p>
      </dgm:t>
    </dgm:pt>
    <dgm:pt modelId="{93AFE793-4ED5-492D-B572-57B1E4A56128}" type="sibTrans" cxnId="{9CFE41A3-56F6-45F4-8D4C-57B24725495F}">
      <dgm:prSet/>
      <dgm:spPr/>
      <dgm:t>
        <a:bodyPr/>
        <a:lstStyle/>
        <a:p>
          <a:endParaRPr lang="en-US"/>
        </a:p>
      </dgm:t>
    </dgm:pt>
    <dgm:pt modelId="{BB878F9C-ECAE-425E-A2E8-D595007D0333}">
      <dgm:prSet/>
      <dgm:spPr/>
      <dgm:t>
        <a:bodyPr/>
        <a:lstStyle/>
        <a:p>
          <a:pPr>
            <a:lnSpc>
              <a:spcPct val="100000"/>
            </a:lnSpc>
          </a:pPr>
          <a:r>
            <a:rPr lang="en-US"/>
            <a:t>Identify red flags </a:t>
          </a:r>
        </a:p>
      </dgm:t>
    </dgm:pt>
    <dgm:pt modelId="{28F2C972-1179-4464-BC06-FD13F5F1B624}" type="parTrans" cxnId="{E8CB486C-0624-4DE0-8EC4-7DC462A94589}">
      <dgm:prSet/>
      <dgm:spPr/>
      <dgm:t>
        <a:bodyPr/>
        <a:lstStyle/>
        <a:p>
          <a:endParaRPr lang="en-US"/>
        </a:p>
      </dgm:t>
    </dgm:pt>
    <dgm:pt modelId="{5876A715-14A6-4E0E-9AD2-2F70EECB5DE5}" type="sibTrans" cxnId="{E8CB486C-0624-4DE0-8EC4-7DC462A94589}">
      <dgm:prSet/>
      <dgm:spPr/>
      <dgm:t>
        <a:bodyPr/>
        <a:lstStyle/>
        <a:p>
          <a:endParaRPr lang="en-US"/>
        </a:p>
      </dgm:t>
    </dgm:pt>
    <dgm:pt modelId="{C666B5A2-45EA-4450-8207-840E1FD0A302}">
      <dgm:prSet/>
      <dgm:spPr/>
      <dgm:t>
        <a:bodyPr/>
        <a:lstStyle/>
        <a:p>
          <a:pPr>
            <a:lnSpc>
              <a:spcPct val="100000"/>
            </a:lnSpc>
          </a:pPr>
          <a:r>
            <a:rPr lang="en-US"/>
            <a:t>Identify important pieces to the H&amp;P</a:t>
          </a:r>
        </a:p>
      </dgm:t>
    </dgm:pt>
    <dgm:pt modelId="{A89202EF-A170-45B8-BA0C-AF6064ABEC4A}" type="parTrans" cxnId="{98AFBA45-76EC-476B-B33A-95B5A6D05AF1}">
      <dgm:prSet/>
      <dgm:spPr/>
      <dgm:t>
        <a:bodyPr/>
        <a:lstStyle/>
        <a:p>
          <a:endParaRPr lang="en-US"/>
        </a:p>
      </dgm:t>
    </dgm:pt>
    <dgm:pt modelId="{8674D06A-8438-4AB0-9BFB-6E45358A647C}" type="sibTrans" cxnId="{98AFBA45-76EC-476B-B33A-95B5A6D05AF1}">
      <dgm:prSet/>
      <dgm:spPr/>
      <dgm:t>
        <a:bodyPr/>
        <a:lstStyle/>
        <a:p>
          <a:endParaRPr lang="en-US"/>
        </a:p>
      </dgm:t>
    </dgm:pt>
    <dgm:pt modelId="{7310C3D4-903F-4950-B416-0756D856D724}">
      <dgm:prSet/>
      <dgm:spPr/>
      <dgm:t>
        <a:bodyPr/>
        <a:lstStyle/>
        <a:p>
          <a:pPr>
            <a:lnSpc>
              <a:spcPct val="100000"/>
            </a:lnSpc>
          </a:pPr>
          <a:r>
            <a:rPr lang="en-US"/>
            <a:t>Explain the process of diagnosing</a:t>
          </a:r>
        </a:p>
      </dgm:t>
    </dgm:pt>
    <dgm:pt modelId="{3A58B2D2-66B3-431F-9F99-24925D58E8AB}" type="parTrans" cxnId="{9C2BB407-0FAA-4836-A196-191D23D302E4}">
      <dgm:prSet/>
      <dgm:spPr/>
      <dgm:t>
        <a:bodyPr/>
        <a:lstStyle/>
        <a:p>
          <a:endParaRPr lang="en-US"/>
        </a:p>
      </dgm:t>
    </dgm:pt>
    <dgm:pt modelId="{C5E3265E-FE51-4FB8-88EB-DC11B9EA5441}" type="sibTrans" cxnId="{9C2BB407-0FAA-4836-A196-191D23D302E4}">
      <dgm:prSet/>
      <dgm:spPr/>
      <dgm:t>
        <a:bodyPr/>
        <a:lstStyle/>
        <a:p>
          <a:endParaRPr lang="en-US"/>
        </a:p>
      </dgm:t>
    </dgm:pt>
    <dgm:pt modelId="{03839864-CF13-488B-B7A4-1FB82F98C875}">
      <dgm:prSet/>
      <dgm:spPr/>
      <dgm:t>
        <a:bodyPr/>
        <a:lstStyle/>
        <a:p>
          <a:pPr>
            <a:lnSpc>
              <a:spcPct val="100000"/>
            </a:lnSpc>
          </a:pPr>
          <a:r>
            <a:rPr lang="en-US"/>
            <a:t>List how to treat/manage</a:t>
          </a:r>
        </a:p>
      </dgm:t>
    </dgm:pt>
    <dgm:pt modelId="{AD65C64F-893F-4F2A-B7B1-F44778BCB4A9}" type="parTrans" cxnId="{D341C650-CB12-4D62-90D0-CF21D34A7C23}">
      <dgm:prSet/>
      <dgm:spPr/>
      <dgm:t>
        <a:bodyPr/>
        <a:lstStyle/>
        <a:p>
          <a:endParaRPr lang="en-US"/>
        </a:p>
      </dgm:t>
    </dgm:pt>
    <dgm:pt modelId="{CF2CED0E-0E68-4770-A265-8AC106662B33}" type="sibTrans" cxnId="{D341C650-CB12-4D62-90D0-CF21D34A7C23}">
      <dgm:prSet/>
      <dgm:spPr/>
      <dgm:t>
        <a:bodyPr/>
        <a:lstStyle/>
        <a:p>
          <a:endParaRPr lang="en-US"/>
        </a:p>
      </dgm:t>
    </dgm:pt>
    <dgm:pt modelId="{15D609E8-A6E0-42B9-B93F-BD07417CD577}" type="pres">
      <dgm:prSet presAssocID="{8D821019-A046-4DB2-8FCC-F57692FC21A7}" presName="root" presStyleCnt="0">
        <dgm:presLayoutVars>
          <dgm:dir/>
          <dgm:resizeHandles val="exact"/>
        </dgm:presLayoutVars>
      </dgm:prSet>
      <dgm:spPr/>
    </dgm:pt>
    <dgm:pt modelId="{8CBA6385-AD25-4821-A69D-B7A8680AC4B7}" type="pres">
      <dgm:prSet presAssocID="{25CCCCF5-8252-40FA-863F-06F153121660}" presName="compNode" presStyleCnt="0"/>
      <dgm:spPr/>
    </dgm:pt>
    <dgm:pt modelId="{0DBBA416-562B-43A3-8308-398B50E0D859}" type="pres">
      <dgm:prSet presAssocID="{25CCCCF5-8252-40FA-863F-06F153121660}" presName="bgRect" presStyleLbl="bgShp" presStyleIdx="0" presStyleCnt="7"/>
      <dgm:spPr/>
    </dgm:pt>
    <dgm:pt modelId="{92F7AAB7-AB64-414B-9375-2F98D8F51352}" type="pres">
      <dgm:prSet presAssocID="{25CCCCF5-8252-40FA-863F-06F153121660}"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s"/>
        </a:ext>
      </dgm:extLst>
    </dgm:pt>
    <dgm:pt modelId="{559E10B4-F6BB-47D2-B488-5BB3B7ACB5E2}" type="pres">
      <dgm:prSet presAssocID="{25CCCCF5-8252-40FA-863F-06F153121660}" presName="spaceRect" presStyleCnt="0"/>
      <dgm:spPr/>
    </dgm:pt>
    <dgm:pt modelId="{BE708132-EAA0-49E1-A64A-784C356827B7}" type="pres">
      <dgm:prSet presAssocID="{25CCCCF5-8252-40FA-863F-06F153121660}" presName="parTx" presStyleLbl="revTx" presStyleIdx="0" presStyleCnt="7">
        <dgm:presLayoutVars>
          <dgm:chMax val="0"/>
          <dgm:chPref val="0"/>
        </dgm:presLayoutVars>
      </dgm:prSet>
      <dgm:spPr/>
    </dgm:pt>
    <dgm:pt modelId="{F1B5F1EC-5C00-4F87-A0D6-AE0908E3BBD8}" type="pres">
      <dgm:prSet presAssocID="{78E16F28-CC70-4FAD-BD4A-760BC459DD41}" presName="sibTrans" presStyleCnt="0"/>
      <dgm:spPr/>
    </dgm:pt>
    <dgm:pt modelId="{8E331811-A1A6-4015-A92F-D1696B1BAE50}" type="pres">
      <dgm:prSet presAssocID="{91635987-9CA4-4F58-8E88-9A83BF6142F9}" presName="compNode" presStyleCnt="0"/>
      <dgm:spPr/>
    </dgm:pt>
    <dgm:pt modelId="{446DD26C-7975-45E6-9220-7F7C2E6FE7D9}" type="pres">
      <dgm:prSet presAssocID="{91635987-9CA4-4F58-8E88-9A83BF6142F9}" presName="bgRect" presStyleLbl="bgShp" presStyleIdx="1" presStyleCnt="7"/>
      <dgm:spPr/>
    </dgm:pt>
    <dgm:pt modelId="{DF56A2E4-8252-4903-AEBB-BAB912A7D097}" type="pres">
      <dgm:prSet presAssocID="{91635987-9CA4-4F58-8E88-9A83BF6142F9}"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eacher"/>
        </a:ext>
      </dgm:extLst>
    </dgm:pt>
    <dgm:pt modelId="{CD189B58-D180-4202-B665-07BD518A6A02}" type="pres">
      <dgm:prSet presAssocID="{91635987-9CA4-4F58-8E88-9A83BF6142F9}" presName="spaceRect" presStyleCnt="0"/>
      <dgm:spPr/>
    </dgm:pt>
    <dgm:pt modelId="{9EB0B4FF-AD6B-45C3-B526-812966EB10E4}" type="pres">
      <dgm:prSet presAssocID="{91635987-9CA4-4F58-8E88-9A83BF6142F9}" presName="parTx" presStyleLbl="revTx" presStyleIdx="1" presStyleCnt="7">
        <dgm:presLayoutVars>
          <dgm:chMax val="0"/>
          <dgm:chPref val="0"/>
        </dgm:presLayoutVars>
      </dgm:prSet>
      <dgm:spPr/>
    </dgm:pt>
    <dgm:pt modelId="{C8AF7ADB-1002-403F-AF52-CED05BFB2889}" type="pres">
      <dgm:prSet presAssocID="{2B3FCF4A-9CBB-4337-BE1A-78C72935043F}" presName="sibTrans" presStyleCnt="0"/>
      <dgm:spPr/>
    </dgm:pt>
    <dgm:pt modelId="{8B732407-C997-4BA3-8117-C394E6EEEE18}" type="pres">
      <dgm:prSet presAssocID="{778403F3-DD84-4672-8E96-6E978426E6A3}" presName="compNode" presStyleCnt="0"/>
      <dgm:spPr/>
    </dgm:pt>
    <dgm:pt modelId="{04293938-6556-4738-BB87-C9BEA1969934}" type="pres">
      <dgm:prSet presAssocID="{778403F3-DD84-4672-8E96-6E978426E6A3}" presName="bgRect" presStyleLbl="bgShp" presStyleIdx="2" presStyleCnt="7"/>
      <dgm:spPr/>
    </dgm:pt>
    <dgm:pt modelId="{B089F901-41F5-4D30-8A76-492C892F2221}" type="pres">
      <dgm:prSet presAssocID="{778403F3-DD84-4672-8E96-6E978426E6A3}"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9B92E689-A915-43FA-9125-57D80348EDF8}" type="pres">
      <dgm:prSet presAssocID="{778403F3-DD84-4672-8E96-6E978426E6A3}" presName="spaceRect" presStyleCnt="0"/>
      <dgm:spPr/>
    </dgm:pt>
    <dgm:pt modelId="{22E685DA-1306-47BD-96E4-19975B906737}" type="pres">
      <dgm:prSet presAssocID="{778403F3-DD84-4672-8E96-6E978426E6A3}" presName="parTx" presStyleLbl="revTx" presStyleIdx="2" presStyleCnt="7">
        <dgm:presLayoutVars>
          <dgm:chMax val="0"/>
          <dgm:chPref val="0"/>
        </dgm:presLayoutVars>
      </dgm:prSet>
      <dgm:spPr/>
    </dgm:pt>
    <dgm:pt modelId="{DC439FB8-4EA4-42AB-8B4B-D6A7FAAA758D}" type="pres">
      <dgm:prSet presAssocID="{93AFE793-4ED5-492D-B572-57B1E4A56128}" presName="sibTrans" presStyleCnt="0"/>
      <dgm:spPr/>
    </dgm:pt>
    <dgm:pt modelId="{21D7B9DE-43DE-431B-9C55-706A023D4CBF}" type="pres">
      <dgm:prSet presAssocID="{BB878F9C-ECAE-425E-A2E8-D595007D0333}" presName="compNode" presStyleCnt="0"/>
      <dgm:spPr/>
    </dgm:pt>
    <dgm:pt modelId="{9523626A-F4D9-48CB-91EB-697864AC193B}" type="pres">
      <dgm:prSet presAssocID="{BB878F9C-ECAE-425E-A2E8-D595007D0333}" presName="bgRect" presStyleLbl="bgShp" presStyleIdx="3" presStyleCnt="7"/>
      <dgm:spPr/>
    </dgm:pt>
    <dgm:pt modelId="{A3609597-D3E4-4AB5-80E1-D5F027CCC6E4}" type="pres">
      <dgm:prSet presAssocID="{BB878F9C-ECAE-425E-A2E8-D595007D0333}"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lag"/>
        </a:ext>
      </dgm:extLst>
    </dgm:pt>
    <dgm:pt modelId="{7BB6FDAC-A8EA-4348-B860-ABCCC14149FC}" type="pres">
      <dgm:prSet presAssocID="{BB878F9C-ECAE-425E-A2E8-D595007D0333}" presName="spaceRect" presStyleCnt="0"/>
      <dgm:spPr/>
    </dgm:pt>
    <dgm:pt modelId="{F0FA73CF-301F-47E5-89BD-F04DF340BEB7}" type="pres">
      <dgm:prSet presAssocID="{BB878F9C-ECAE-425E-A2E8-D595007D0333}" presName="parTx" presStyleLbl="revTx" presStyleIdx="3" presStyleCnt="7">
        <dgm:presLayoutVars>
          <dgm:chMax val="0"/>
          <dgm:chPref val="0"/>
        </dgm:presLayoutVars>
      </dgm:prSet>
      <dgm:spPr/>
    </dgm:pt>
    <dgm:pt modelId="{177C2D64-3C49-4843-B596-2CDB1CC2B255}" type="pres">
      <dgm:prSet presAssocID="{5876A715-14A6-4E0E-9AD2-2F70EECB5DE5}" presName="sibTrans" presStyleCnt="0"/>
      <dgm:spPr/>
    </dgm:pt>
    <dgm:pt modelId="{925E5B5D-A822-4B3A-A09D-918D833EED7F}" type="pres">
      <dgm:prSet presAssocID="{C666B5A2-45EA-4450-8207-840E1FD0A302}" presName="compNode" presStyleCnt="0"/>
      <dgm:spPr/>
    </dgm:pt>
    <dgm:pt modelId="{A35E21C7-3984-4F9C-8BF6-4D7FDB941F0A}" type="pres">
      <dgm:prSet presAssocID="{C666B5A2-45EA-4450-8207-840E1FD0A302}" presName="bgRect" presStyleLbl="bgShp" presStyleIdx="4" presStyleCnt="7"/>
      <dgm:spPr/>
    </dgm:pt>
    <dgm:pt modelId="{66C7E2E0-A4A2-4BE3-B2D5-7B92A82D6607}" type="pres">
      <dgm:prSet presAssocID="{C666B5A2-45EA-4450-8207-840E1FD0A302}"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uzzle"/>
        </a:ext>
      </dgm:extLst>
    </dgm:pt>
    <dgm:pt modelId="{954FB79E-0B8A-47B6-A064-F42BF504E5FD}" type="pres">
      <dgm:prSet presAssocID="{C666B5A2-45EA-4450-8207-840E1FD0A302}" presName="spaceRect" presStyleCnt="0"/>
      <dgm:spPr/>
    </dgm:pt>
    <dgm:pt modelId="{7DA7B727-53F3-49E3-89CC-48A39BBDBB45}" type="pres">
      <dgm:prSet presAssocID="{C666B5A2-45EA-4450-8207-840E1FD0A302}" presName="parTx" presStyleLbl="revTx" presStyleIdx="4" presStyleCnt="7">
        <dgm:presLayoutVars>
          <dgm:chMax val="0"/>
          <dgm:chPref val="0"/>
        </dgm:presLayoutVars>
      </dgm:prSet>
      <dgm:spPr/>
    </dgm:pt>
    <dgm:pt modelId="{98F9676F-C5C9-4661-85C6-C45AE415EB73}" type="pres">
      <dgm:prSet presAssocID="{8674D06A-8438-4AB0-9BFB-6E45358A647C}" presName="sibTrans" presStyleCnt="0"/>
      <dgm:spPr/>
    </dgm:pt>
    <dgm:pt modelId="{DB1D010B-6694-4DD8-A09B-61E98A0D9BF3}" type="pres">
      <dgm:prSet presAssocID="{7310C3D4-903F-4950-B416-0756D856D724}" presName="compNode" presStyleCnt="0"/>
      <dgm:spPr/>
    </dgm:pt>
    <dgm:pt modelId="{48A50AA6-92EE-4BF4-A140-FCE01CBB332E}" type="pres">
      <dgm:prSet presAssocID="{7310C3D4-903F-4950-B416-0756D856D724}" presName="bgRect" presStyleLbl="bgShp" presStyleIdx="5" presStyleCnt="7"/>
      <dgm:spPr/>
    </dgm:pt>
    <dgm:pt modelId="{311E970F-C4E6-4387-9B53-B967F9262DEE}" type="pres">
      <dgm:prSet presAssocID="{7310C3D4-903F-4950-B416-0756D856D724}"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Stethoscope"/>
        </a:ext>
      </dgm:extLst>
    </dgm:pt>
    <dgm:pt modelId="{D2B49E7A-C3FD-450B-B2D6-DFF90A4E8F12}" type="pres">
      <dgm:prSet presAssocID="{7310C3D4-903F-4950-B416-0756D856D724}" presName="spaceRect" presStyleCnt="0"/>
      <dgm:spPr/>
    </dgm:pt>
    <dgm:pt modelId="{E3FACD08-4AF8-49E2-A030-196A517BD0D8}" type="pres">
      <dgm:prSet presAssocID="{7310C3D4-903F-4950-B416-0756D856D724}" presName="parTx" presStyleLbl="revTx" presStyleIdx="5" presStyleCnt="7">
        <dgm:presLayoutVars>
          <dgm:chMax val="0"/>
          <dgm:chPref val="0"/>
        </dgm:presLayoutVars>
      </dgm:prSet>
      <dgm:spPr/>
    </dgm:pt>
    <dgm:pt modelId="{33B0A594-369D-4A2F-82EE-6966849F904D}" type="pres">
      <dgm:prSet presAssocID="{C5E3265E-FE51-4FB8-88EB-DC11B9EA5441}" presName="sibTrans" presStyleCnt="0"/>
      <dgm:spPr/>
    </dgm:pt>
    <dgm:pt modelId="{5679CE2F-1F8F-4161-B0CC-C5DC3168EAC5}" type="pres">
      <dgm:prSet presAssocID="{03839864-CF13-488B-B7A4-1FB82F98C875}" presName="compNode" presStyleCnt="0"/>
      <dgm:spPr/>
    </dgm:pt>
    <dgm:pt modelId="{ADC749F6-2BC2-4E1A-BD4D-D0A17B365404}" type="pres">
      <dgm:prSet presAssocID="{03839864-CF13-488B-B7A4-1FB82F98C875}" presName="bgRect" presStyleLbl="bgShp" presStyleIdx="6" presStyleCnt="7"/>
      <dgm:spPr/>
    </dgm:pt>
    <dgm:pt modelId="{3ADA7857-AE06-4946-9BD9-D37F31ECA11F}" type="pres">
      <dgm:prSet presAssocID="{03839864-CF13-488B-B7A4-1FB82F98C875}"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Hierarchy"/>
        </a:ext>
      </dgm:extLst>
    </dgm:pt>
    <dgm:pt modelId="{835D274B-0002-4DEF-9BEB-61A0ACF0F340}" type="pres">
      <dgm:prSet presAssocID="{03839864-CF13-488B-B7A4-1FB82F98C875}" presName="spaceRect" presStyleCnt="0"/>
      <dgm:spPr/>
    </dgm:pt>
    <dgm:pt modelId="{99F3F4C9-F3B2-4F87-9E09-787B1BEEFBC5}" type="pres">
      <dgm:prSet presAssocID="{03839864-CF13-488B-B7A4-1FB82F98C875}" presName="parTx" presStyleLbl="revTx" presStyleIdx="6" presStyleCnt="7">
        <dgm:presLayoutVars>
          <dgm:chMax val="0"/>
          <dgm:chPref val="0"/>
        </dgm:presLayoutVars>
      </dgm:prSet>
      <dgm:spPr/>
    </dgm:pt>
  </dgm:ptLst>
  <dgm:cxnLst>
    <dgm:cxn modelId="{9C2BB407-0FAA-4836-A196-191D23D302E4}" srcId="{8D821019-A046-4DB2-8FCC-F57692FC21A7}" destId="{7310C3D4-903F-4950-B416-0756D856D724}" srcOrd="5" destOrd="0" parTransId="{3A58B2D2-66B3-431F-9F99-24925D58E8AB}" sibTransId="{C5E3265E-FE51-4FB8-88EB-DC11B9EA5441}"/>
    <dgm:cxn modelId="{3B50B92E-66AE-C04F-8E82-2C7CBE85CFF3}" type="presOf" srcId="{8D821019-A046-4DB2-8FCC-F57692FC21A7}" destId="{15D609E8-A6E0-42B9-B93F-BD07417CD577}" srcOrd="0" destOrd="0" presId="urn:microsoft.com/office/officeart/2018/2/layout/IconVerticalSolidList"/>
    <dgm:cxn modelId="{D8D8023A-A8F5-40A3-B4C8-EC68EFE710CA}" srcId="{8D821019-A046-4DB2-8FCC-F57692FC21A7}" destId="{25CCCCF5-8252-40FA-863F-06F153121660}" srcOrd="0" destOrd="0" parTransId="{A100F09E-74A0-4DCF-A704-3EC5E65C969D}" sibTransId="{78E16F28-CC70-4FAD-BD4A-760BC459DD41}"/>
    <dgm:cxn modelId="{76E84241-BB01-FC4E-8D26-3D5090EC2A45}" type="presOf" srcId="{91635987-9CA4-4F58-8E88-9A83BF6142F9}" destId="{9EB0B4FF-AD6B-45C3-B526-812966EB10E4}" srcOrd="0" destOrd="0" presId="urn:microsoft.com/office/officeart/2018/2/layout/IconVerticalSolidList"/>
    <dgm:cxn modelId="{98AFBA45-76EC-476B-B33A-95B5A6D05AF1}" srcId="{8D821019-A046-4DB2-8FCC-F57692FC21A7}" destId="{C666B5A2-45EA-4450-8207-840E1FD0A302}" srcOrd="4" destOrd="0" parTransId="{A89202EF-A170-45B8-BA0C-AF6064ABEC4A}" sibTransId="{8674D06A-8438-4AB0-9BFB-6E45358A647C}"/>
    <dgm:cxn modelId="{E2BD8447-D628-4B1F-802E-2DB4CCE423CF}" srcId="{8D821019-A046-4DB2-8FCC-F57692FC21A7}" destId="{91635987-9CA4-4F58-8E88-9A83BF6142F9}" srcOrd="1" destOrd="0" parTransId="{C1C13CF1-B489-4FC2-BEB9-D55755B5462A}" sibTransId="{2B3FCF4A-9CBB-4337-BE1A-78C72935043F}"/>
    <dgm:cxn modelId="{D341C650-CB12-4D62-90D0-CF21D34A7C23}" srcId="{8D821019-A046-4DB2-8FCC-F57692FC21A7}" destId="{03839864-CF13-488B-B7A4-1FB82F98C875}" srcOrd="6" destOrd="0" parTransId="{AD65C64F-893F-4F2A-B7B1-F44778BCB4A9}" sibTransId="{CF2CED0E-0E68-4770-A265-8AC106662B33}"/>
    <dgm:cxn modelId="{E8CB486C-0624-4DE0-8EC4-7DC462A94589}" srcId="{8D821019-A046-4DB2-8FCC-F57692FC21A7}" destId="{BB878F9C-ECAE-425E-A2E8-D595007D0333}" srcOrd="3" destOrd="0" parTransId="{28F2C972-1179-4464-BC06-FD13F5F1B624}" sibTransId="{5876A715-14A6-4E0E-9AD2-2F70EECB5DE5}"/>
    <dgm:cxn modelId="{774E4377-D7A3-D14E-BA48-001373A20F7F}" type="presOf" srcId="{7310C3D4-903F-4950-B416-0756D856D724}" destId="{E3FACD08-4AF8-49E2-A030-196A517BD0D8}" srcOrd="0" destOrd="0" presId="urn:microsoft.com/office/officeart/2018/2/layout/IconVerticalSolidList"/>
    <dgm:cxn modelId="{A5697394-D600-F044-9B33-FA099E4F3DE3}" type="presOf" srcId="{BB878F9C-ECAE-425E-A2E8-D595007D0333}" destId="{F0FA73CF-301F-47E5-89BD-F04DF340BEB7}" srcOrd="0" destOrd="0" presId="urn:microsoft.com/office/officeart/2018/2/layout/IconVerticalSolidList"/>
    <dgm:cxn modelId="{88FBF697-F9C1-4D45-AA43-84499D78074A}" type="presOf" srcId="{C666B5A2-45EA-4450-8207-840E1FD0A302}" destId="{7DA7B727-53F3-49E3-89CC-48A39BBDBB45}" srcOrd="0" destOrd="0" presId="urn:microsoft.com/office/officeart/2018/2/layout/IconVerticalSolidList"/>
    <dgm:cxn modelId="{9CFE41A3-56F6-45F4-8D4C-57B24725495F}" srcId="{8D821019-A046-4DB2-8FCC-F57692FC21A7}" destId="{778403F3-DD84-4672-8E96-6E978426E6A3}" srcOrd="2" destOrd="0" parTransId="{F55B166C-E267-43FE-BA70-1C6B915D1298}" sibTransId="{93AFE793-4ED5-492D-B572-57B1E4A56128}"/>
    <dgm:cxn modelId="{13D2B3AD-461F-AC47-A872-087FB62C61DD}" type="presOf" srcId="{25CCCCF5-8252-40FA-863F-06F153121660}" destId="{BE708132-EAA0-49E1-A64A-784C356827B7}" srcOrd="0" destOrd="0" presId="urn:microsoft.com/office/officeart/2018/2/layout/IconVerticalSolidList"/>
    <dgm:cxn modelId="{B6B8DFB4-AB77-A346-853A-A02CA33E00E4}" type="presOf" srcId="{778403F3-DD84-4672-8E96-6E978426E6A3}" destId="{22E685DA-1306-47BD-96E4-19975B906737}" srcOrd="0" destOrd="0" presId="urn:microsoft.com/office/officeart/2018/2/layout/IconVerticalSolidList"/>
    <dgm:cxn modelId="{C5D717BB-8E8B-7942-9697-63D70C4E2D93}" type="presOf" srcId="{03839864-CF13-488B-B7A4-1FB82F98C875}" destId="{99F3F4C9-F3B2-4F87-9E09-787B1BEEFBC5}" srcOrd="0" destOrd="0" presId="urn:microsoft.com/office/officeart/2018/2/layout/IconVerticalSolidList"/>
    <dgm:cxn modelId="{1FD85131-A928-0844-84EA-B6E8CF960772}" type="presParOf" srcId="{15D609E8-A6E0-42B9-B93F-BD07417CD577}" destId="{8CBA6385-AD25-4821-A69D-B7A8680AC4B7}" srcOrd="0" destOrd="0" presId="urn:microsoft.com/office/officeart/2018/2/layout/IconVerticalSolidList"/>
    <dgm:cxn modelId="{513F9565-EC02-F94C-AF11-1DAF55A85C66}" type="presParOf" srcId="{8CBA6385-AD25-4821-A69D-B7A8680AC4B7}" destId="{0DBBA416-562B-43A3-8308-398B50E0D859}" srcOrd="0" destOrd="0" presId="urn:microsoft.com/office/officeart/2018/2/layout/IconVerticalSolidList"/>
    <dgm:cxn modelId="{FE0DDA1F-37A5-2146-857B-1B21DC667BE1}" type="presParOf" srcId="{8CBA6385-AD25-4821-A69D-B7A8680AC4B7}" destId="{92F7AAB7-AB64-414B-9375-2F98D8F51352}" srcOrd="1" destOrd="0" presId="urn:microsoft.com/office/officeart/2018/2/layout/IconVerticalSolidList"/>
    <dgm:cxn modelId="{73294B4F-D469-594D-8978-6E99AFE24835}" type="presParOf" srcId="{8CBA6385-AD25-4821-A69D-B7A8680AC4B7}" destId="{559E10B4-F6BB-47D2-B488-5BB3B7ACB5E2}" srcOrd="2" destOrd="0" presId="urn:microsoft.com/office/officeart/2018/2/layout/IconVerticalSolidList"/>
    <dgm:cxn modelId="{82FA8B5B-BF64-6849-857C-6E399E2EDC3F}" type="presParOf" srcId="{8CBA6385-AD25-4821-A69D-B7A8680AC4B7}" destId="{BE708132-EAA0-49E1-A64A-784C356827B7}" srcOrd="3" destOrd="0" presId="urn:microsoft.com/office/officeart/2018/2/layout/IconVerticalSolidList"/>
    <dgm:cxn modelId="{5E65F94A-DBBA-DB4D-8BA4-C54741F26C03}" type="presParOf" srcId="{15D609E8-A6E0-42B9-B93F-BD07417CD577}" destId="{F1B5F1EC-5C00-4F87-A0D6-AE0908E3BBD8}" srcOrd="1" destOrd="0" presId="urn:microsoft.com/office/officeart/2018/2/layout/IconVerticalSolidList"/>
    <dgm:cxn modelId="{0E9FE7D6-CB2D-D047-BE4C-2EFD8569A496}" type="presParOf" srcId="{15D609E8-A6E0-42B9-B93F-BD07417CD577}" destId="{8E331811-A1A6-4015-A92F-D1696B1BAE50}" srcOrd="2" destOrd="0" presId="urn:microsoft.com/office/officeart/2018/2/layout/IconVerticalSolidList"/>
    <dgm:cxn modelId="{28ED593D-E6DB-494C-8240-CF1875893958}" type="presParOf" srcId="{8E331811-A1A6-4015-A92F-D1696B1BAE50}" destId="{446DD26C-7975-45E6-9220-7F7C2E6FE7D9}" srcOrd="0" destOrd="0" presId="urn:microsoft.com/office/officeart/2018/2/layout/IconVerticalSolidList"/>
    <dgm:cxn modelId="{6BD9539D-97B7-5444-947C-BD45E0110F3E}" type="presParOf" srcId="{8E331811-A1A6-4015-A92F-D1696B1BAE50}" destId="{DF56A2E4-8252-4903-AEBB-BAB912A7D097}" srcOrd="1" destOrd="0" presId="urn:microsoft.com/office/officeart/2018/2/layout/IconVerticalSolidList"/>
    <dgm:cxn modelId="{EC1F77C2-B581-EB48-9892-248E92FB8776}" type="presParOf" srcId="{8E331811-A1A6-4015-A92F-D1696B1BAE50}" destId="{CD189B58-D180-4202-B665-07BD518A6A02}" srcOrd="2" destOrd="0" presId="urn:microsoft.com/office/officeart/2018/2/layout/IconVerticalSolidList"/>
    <dgm:cxn modelId="{E27F4F7F-100B-9844-9D72-A2E3F3091040}" type="presParOf" srcId="{8E331811-A1A6-4015-A92F-D1696B1BAE50}" destId="{9EB0B4FF-AD6B-45C3-B526-812966EB10E4}" srcOrd="3" destOrd="0" presId="urn:microsoft.com/office/officeart/2018/2/layout/IconVerticalSolidList"/>
    <dgm:cxn modelId="{C228E3BB-0E91-1949-98DA-3D71ABD22117}" type="presParOf" srcId="{15D609E8-A6E0-42B9-B93F-BD07417CD577}" destId="{C8AF7ADB-1002-403F-AF52-CED05BFB2889}" srcOrd="3" destOrd="0" presId="urn:microsoft.com/office/officeart/2018/2/layout/IconVerticalSolidList"/>
    <dgm:cxn modelId="{836A1BCF-11F3-BD4D-8C2A-9F0E1CE46A0D}" type="presParOf" srcId="{15D609E8-A6E0-42B9-B93F-BD07417CD577}" destId="{8B732407-C997-4BA3-8117-C394E6EEEE18}" srcOrd="4" destOrd="0" presId="urn:microsoft.com/office/officeart/2018/2/layout/IconVerticalSolidList"/>
    <dgm:cxn modelId="{AC1B048E-0C08-5E44-B01B-BD70E7169278}" type="presParOf" srcId="{8B732407-C997-4BA3-8117-C394E6EEEE18}" destId="{04293938-6556-4738-BB87-C9BEA1969934}" srcOrd="0" destOrd="0" presId="urn:microsoft.com/office/officeart/2018/2/layout/IconVerticalSolidList"/>
    <dgm:cxn modelId="{07CC5F6A-4AC6-384A-AF68-E00CC131583B}" type="presParOf" srcId="{8B732407-C997-4BA3-8117-C394E6EEEE18}" destId="{B089F901-41F5-4D30-8A76-492C892F2221}" srcOrd="1" destOrd="0" presId="urn:microsoft.com/office/officeart/2018/2/layout/IconVerticalSolidList"/>
    <dgm:cxn modelId="{2312B44F-417C-DC4B-826F-26F21E0749CA}" type="presParOf" srcId="{8B732407-C997-4BA3-8117-C394E6EEEE18}" destId="{9B92E689-A915-43FA-9125-57D80348EDF8}" srcOrd="2" destOrd="0" presId="urn:microsoft.com/office/officeart/2018/2/layout/IconVerticalSolidList"/>
    <dgm:cxn modelId="{73F8CA7F-27AC-7845-8EAC-BD9E50C359ED}" type="presParOf" srcId="{8B732407-C997-4BA3-8117-C394E6EEEE18}" destId="{22E685DA-1306-47BD-96E4-19975B906737}" srcOrd="3" destOrd="0" presId="urn:microsoft.com/office/officeart/2018/2/layout/IconVerticalSolidList"/>
    <dgm:cxn modelId="{C1F03CDF-F6E5-6C40-8CF4-AEB5B169D173}" type="presParOf" srcId="{15D609E8-A6E0-42B9-B93F-BD07417CD577}" destId="{DC439FB8-4EA4-42AB-8B4B-D6A7FAAA758D}" srcOrd="5" destOrd="0" presId="urn:microsoft.com/office/officeart/2018/2/layout/IconVerticalSolidList"/>
    <dgm:cxn modelId="{703FE568-A955-CE49-96AF-4B70D7525FD0}" type="presParOf" srcId="{15D609E8-A6E0-42B9-B93F-BD07417CD577}" destId="{21D7B9DE-43DE-431B-9C55-706A023D4CBF}" srcOrd="6" destOrd="0" presId="urn:microsoft.com/office/officeart/2018/2/layout/IconVerticalSolidList"/>
    <dgm:cxn modelId="{BBC82F56-79DC-8341-A6E7-1F0E561E01F3}" type="presParOf" srcId="{21D7B9DE-43DE-431B-9C55-706A023D4CBF}" destId="{9523626A-F4D9-48CB-91EB-697864AC193B}" srcOrd="0" destOrd="0" presId="urn:microsoft.com/office/officeart/2018/2/layout/IconVerticalSolidList"/>
    <dgm:cxn modelId="{13F5B764-E4DB-164D-8BCC-C19D05A1BDBA}" type="presParOf" srcId="{21D7B9DE-43DE-431B-9C55-706A023D4CBF}" destId="{A3609597-D3E4-4AB5-80E1-D5F027CCC6E4}" srcOrd="1" destOrd="0" presId="urn:microsoft.com/office/officeart/2018/2/layout/IconVerticalSolidList"/>
    <dgm:cxn modelId="{409CED14-3DCC-EE47-88E4-1E5944B151CA}" type="presParOf" srcId="{21D7B9DE-43DE-431B-9C55-706A023D4CBF}" destId="{7BB6FDAC-A8EA-4348-B860-ABCCC14149FC}" srcOrd="2" destOrd="0" presId="urn:microsoft.com/office/officeart/2018/2/layout/IconVerticalSolidList"/>
    <dgm:cxn modelId="{DAF022BE-63E2-3642-A4AF-68DC2ED16847}" type="presParOf" srcId="{21D7B9DE-43DE-431B-9C55-706A023D4CBF}" destId="{F0FA73CF-301F-47E5-89BD-F04DF340BEB7}" srcOrd="3" destOrd="0" presId="urn:microsoft.com/office/officeart/2018/2/layout/IconVerticalSolidList"/>
    <dgm:cxn modelId="{D6DBD54D-8372-CB4A-B710-7F1C668E0D26}" type="presParOf" srcId="{15D609E8-A6E0-42B9-B93F-BD07417CD577}" destId="{177C2D64-3C49-4843-B596-2CDB1CC2B255}" srcOrd="7" destOrd="0" presId="urn:microsoft.com/office/officeart/2018/2/layout/IconVerticalSolidList"/>
    <dgm:cxn modelId="{580C5EDD-4807-EC4A-BA48-BCC3F20D838A}" type="presParOf" srcId="{15D609E8-A6E0-42B9-B93F-BD07417CD577}" destId="{925E5B5D-A822-4B3A-A09D-918D833EED7F}" srcOrd="8" destOrd="0" presId="urn:microsoft.com/office/officeart/2018/2/layout/IconVerticalSolidList"/>
    <dgm:cxn modelId="{2ABDD67F-207C-314C-958A-88647B4A2D3B}" type="presParOf" srcId="{925E5B5D-A822-4B3A-A09D-918D833EED7F}" destId="{A35E21C7-3984-4F9C-8BF6-4D7FDB941F0A}" srcOrd="0" destOrd="0" presId="urn:microsoft.com/office/officeart/2018/2/layout/IconVerticalSolidList"/>
    <dgm:cxn modelId="{D36B2143-BAB3-C444-8DBF-4ECFF377BA29}" type="presParOf" srcId="{925E5B5D-A822-4B3A-A09D-918D833EED7F}" destId="{66C7E2E0-A4A2-4BE3-B2D5-7B92A82D6607}" srcOrd="1" destOrd="0" presId="urn:microsoft.com/office/officeart/2018/2/layout/IconVerticalSolidList"/>
    <dgm:cxn modelId="{7B006F0C-39F8-A74E-B180-2EF2DB6BA8A2}" type="presParOf" srcId="{925E5B5D-A822-4B3A-A09D-918D833EED7F}" destId="{954FB79E-0B8A-47B6-A064-F42BF504E5FD}" srcOrd="2" destOrd="0" presId="urn:microsoft.com/office/officeart/2018/2/layout/IconVerticalSolidList"/>
    <dgm:cxn modelId="{E6F7718F-B4B7-8949-A747-67C49CBFBFA7}" type="presParOf" srcId="{925E5B5D-A822-4B3A-A09D-918D833EED7F}" destId="{7DA7B727-53F3-49E3-89CC-48A39BBDBB45}" srcOrd="3" destOrd="0" presId="urn:microsoft.com/office/officeart/2018/2/layout/IconVerticalSolidList"/>
    <dgm:cxn modelId="{F6149E6E-6900-2E42-A709-27DCD997185C}" type="presParOf" srcId="{15D609E8-A6E0-42B9-B93F-BD07417CD577}" destId="{98F9676F-C5C9-4661-85C6-C45AE415EB73}" srcOrd="9" destOrd="0" presId="urn:microsoft.com/office/officeart/2018/2/layout/IconVerticalSolidList"/>
    <dgm:cxn modelId="{68D6FFC4-F075-BE46-A467-1F3745BF77C5}" type="presParOf" srcId="{15D609E8-A6E0-42B9-B93F-BD07417CD577}" destId="{DB1D010B-6694-4DD8-A09B-61E98A0D9BF3}" srcOrd="10" destOrd="0" presId="urn:microsoft.com/office/officeart/2018/2/layout/IconVerticalSolidList"/>
    <dgm:cxn modelId="{A01E8614-08B0-CB47-867C-EFD12C0F3EFC}" type="presParOf" srcId="{DB1D010B-6694-4DD8-A09B-61E98A0D9BF3}" destId="{48A50AA6-92EE-4BF4-A140-FCE01CBB332E}" srcOrd="0" destOrd="0" presId="urn:microsoft.com/office/officeart/2018/2/layout/IconVerticalSolidList"/>
    <dgm:cxn modelId="{837DBB95-4400-1E40-AA37-E6AB7F8E44C8}" type="presParOf" srcId="{DB1D010B-6694-4DD8-A09B-61E98A0D9BF3}" destId="{311E970F-C4E6-4387-9B53-B967F9262DEE}" srcOrd="1" destOrd="0" presId="urn:microsoft.com/office/officeart/2018/2/layout/IconVerticalSolidList"/>
    <dgm:cxn modelId="{B5B6BE99-A695-1941-B2FE-8732DBB9B86E}" type="presParOf" srcId="{DB1D010B-6694-4DD8-A09B-61E98A0D9BF3}" destId="{D2B49E7A-C3FD-450B-B2D6-DFF90A4E8F12}" srcOrd="2" destOrd="0" presId="urn:microsoft.com/office/officeart/2018/2/layout/IconVerticalSolidList"/>
    <dgm:cxn modelId="{F9E6884F-B250-504B-AA70-1876821F8925}" type="presParOf" srcId="{DB1D010B-6694-4DD8-A09B-61E98A0D9BF3}" destId="{E3FACD08-4AF8-49E2-A030-196A517BD0D8}" srcOrd="3" destOrd="0" presId="urn:microsoft.com/office/officeart/2018/2/layout/IconVerticalSolidList"/>
    <dgm:cxn modelId="{30C3ABCD-3008-0D49-832E-BEAA6AECA15D}" type="presParOf" srcId="{15D609E8-A6E0-42B9-B93F-BD07417CD577}" destId="{33B0A594-369D-4A2F-82EE-6966849F904D}" srcOrd="11" destOrd="0" presId="urn:microsoft.com/office/officeart/2018/2/layout/IconVerticalSolidList"/>
    <dgm:cxn modelId="{71115608-6F45-224F-9255-A4E2E1E23368}" type="presParOf" srcId="{15D609E8-A6E0-42B9-B93F-BD07417CD577}" destId="{5679CE2F-1F8F-4161-B0CC-C5DC3168EAC5}" srcOrd="12" destOrd="0" presId="urn:microsoft.com/office/officeart/2018/2/layout/IconVerticalSolidList"/>
    <dgm:cxn modelId="{D46D776F-F2CC-F046-BD45-FAE7ED6C826E}" type="presParOf" srcId="{5679CE2F-1F8F-4161-B0CC-C5DC3168EAC5}" destId="{ADC749F6-2BC2-4E1A-BD4D-D0A17B365404}" srcOrd="0" destOrd="0" presId="urn:microsoft.com/office/officeart/2018/2/layout/IconVerticalSolidList"/>
    <dgm:cxn modelId="{964376FB-BC25-9E40-865C-EC8502D15976}" type="presParOf" srcId="{5679CE2F-1F8F-4161-B0CC-C5DC3168EAC5}" destId="{3ADA7857-AE06-4946-9BD9-D37F31ECA11F}" srcOrd="1" destOrd="0" presId="urn:microsoft.com/office/officeart/2018/2/layout/IconVerticalSolidList"/>
    <dgm:cxn modelId="{89638433-DF7B-EE44-A6AC-A07A39403B18}" type="presParOf" srcId="{5679CE2F-1F8F-4161-B0CC-C5DC3168EAC5}" destId="{835D274B-0002-4DEF-9BEB-61A0ACF0F340}" srcOrd="2" destOrd="0" presId="urn:microsoft.com/office/officeart/2018/2/layout/IconVerticalSolidList"/>
    <dgm:cxn modelId="{A3110A0E-6F4E-614F-906B-765C25C48FE7}" type="presParOf" srcId="{5679CE2F-1F8F-4161-B0CC-C5DC3168EAC5}" destId="{99F3F4C9-F3B2-4F87-9E09-787B1BEEFBC5}"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23711D-8458-43FF-B775-E31FEAE7510B}"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9BB323B2-D485-4DCB-8CB8-26C8A065F7DA}">
      <dgm:prSet/>
      <dgm:spPr/>
      <dgm:t>
        <a:bodyPr/>
        <a:lstStyle/>
        <a:p>
          <a:pPr>
            <a:lnSpc>
              <a:spcPct val="100000"/>
            </a:lnSpc>
            <a:defRPr b="1"/>
          </a:pPr>
          <a:r>
            <a:rPr lang="en-US"/>
            <a:t>Enuresis</a:t>
          </a:r>
        </a:p>
      </dgm:t>
    </dgm:pt>
    <dgm:pt modelId="{69AEC4FE-90A5-4752-8B3D-A64FB86E58DA}" type="parTrans" cxnId="{8CF201D7-8034-4F4A-8640-DC39035D5EA0}">
      <dgm:prSet/>
      <dgm:spPr/>
      <dgm:t>
        <a:bodyPr/>
        <a:lstStyle/>
        <a:p>
          <a:endParaRPr lang="en-US"/>
        </a:p>
      </dgm:t>
    </dgm:pt>
    <dgm:pt modelId="{E8A9FB9F-6E35-4C02-895F-49FEEF11D829}" type="sibTrans" cxnId="{8CF201D7-8034-4F4A-8640-DC39035D5EA0}">
      <dgm:prSet/>
      <dgm:spPr/>
      <dgm:t>
        <a:bodyPr/>
        <a:lstStyle/>
        <a:p>
          <a:endParaRPr lang="en-US"/>
        </a:p>
      </dgm:t>
    </dgm:pt>
    <dgm:pt modelId="{0AC40068-494A-436C-9917-5B25FCEA46FB}">
      <dgm:prSet/>
      <dgm:spPr/>
      <dgm:t>
        <a:bodyPr/>
        <a:lstStyle/>
        <a:p>
          <a:pPr>
            <a:lnSpc>
              <a:spcPct val="100000"/>
            </a:lnSpc>
          </a:pPr>
          <a:r>
            <a:rPr lang="en-US"/>
            <a:t>Inability to awaken from sleep in response to voiding stimulus</a:t>
          </a:r>
        </a:p>
      </dgm:t>
    </dgm:pt>
    <dgm:pt modelId="{AD54483E-B17B-484C-B311-F51248F951B8}" type="parTrans" cxnId="{7981440F-09B1-4ED4-9B31-9A68CA23403A}">
      <dgm:prSet/>
      <dgm:spPr/>
      <dgm:t>
        <a:bodyPr/>
        <a:lstStyle/>
        <a:p>
          <a:endParaRPr lang="en-US"/>
        </a:p>
      </dgm:t>
    </dgm:pt>
    <dgm:pt modelId="{3BC6316B-45BD-4456-B457-6C43A37F8F7A}" type="sibTrans" cxnId="{7981440F-09B1-4ED4-9B31-9A68CA23403A}">
      <dgm:prSet/>
      <dgm:spPr/>
      <dgm:t>
        <a:bodyPr/>
        <a:lstStyle/>
        <a:p>
          <a:endParaRPr lang="en-US"/>
        </a:p>
      </dgm:t>
    </dgm:pt>
    <dgm:pt modelId="{A28AF769-C791-4B51-8B78-D8BA517B0E60}">
      <dgm:prSet/>
      <dgm:spPr/>
      <dgm:t>
        <a:bodyPr/>
        <a:lstStyle/>
        <a:p>
          <a:pPr>
            <a:lnSpc>
              <a:spcPct val="100000"/>
            </a:lnSpc>
          </a:pPr>
          <a:r>
            <a:rPr lang="en-US"/>
            <a:t>Excessive nighttime urine production or decreased functional capacity of the bladder </a:t>
          </a:r>
        </a:p>
      </dgm:t>
    </dgm:pt>
    <dgm:pt modelId="{A838EBA2-5E71-4709-BF6D-3565050F9233}" type="parTrans" cxnId="{06FCB7EE-FD70-471E-ACC1-5D0AB88E5DF8}">
      <dgm:prSet/>
      <dgm:spPr/>
      <dgm:t>
        <a:bodyPr/>
        <a:lstStyle/>
        <a:p>
          <a:endParaRPr lang="en-US"/>
        </a:p>
      </dgm:t>
    </dgm:pt>
    <dgm:pt modelId="{CE7CB2D5-BADC-4D19-81F9-07D2E0054D4F}" type="sibTrans" cxnId="{06FCB7EE-FD70-471E-ACC1-5D0AB88E5DF8}">
      <dgm:prSet/>
      <dgm:spPr/>
      <dgm:t>
        <a:bodyPr/>
        <a:lstStyle/>
        <a:p>
          <a:endParaRPr lang="en-US"/>
        </a:p>
      </dgm:t>
    </dgm:pt>
    <dgm:pt modelId="{B76DD177-83D4-468A-A402-6C74877220DC}">
      <dgm:prSet/>
      <dgm:spPr/>
      <dgm:t>
        <a:bodyPr/>
        <a:lstStyle/>
        <a:p>
          <a:pPr>
            <a:lnSpc>
              <a:spcPct val="100000"/>
            </a:lnSpc>
            <a:defRPr b="1"/>
          </a:pPr>
          <a:r>
            <a:rPr lang="en-US"/>
            <a:t>Dysfunctional voiding</a:t>
          </a:r>
        </a:p>
      </dgm:t>
    </dgm:pt>
    <dgm:pt modelId="{F3DBAFB1-1B91-4971-BF00-C69CF7F113CE}" type="parTrans" cxnId="{E377C103-A0E6-4F05-BE72-4D8DD108B343}">
      <dgm:prSet/>
      <dgm:spPr/>
      <dgm:t>
        <a:bodyPr/>
        <a:lstStyle/>
        <a:p>
          <a:endParaRPr lang="en-US"/>
        </a:p>
      </dgm:t>
    </dgm:pt>
    <dgm:pt modelId="{19756C1F-9C45-43B8-AF83-3076BD49F31F}" type="sibTrans" cxnId="{E377C103-A0E6-4F05-BE72-4D8DD108B343}">
      <dgm:prSet/>
      <dgm:spPr/>
      <dgm:t>
        <a:bodyPr/>
        <a:lstStyle/>
        <a:p>
          <a:endParaRPr lang="en-US"/>
        </a:p>
      </dgm:t>
    </dgm:pt>
    <dgm:pt modelId="{D5ED4F8B-7113-45AB-97C3-03C57B6943FF}">
      <dgm:prSet/>
      <dgm:spPr/>
      <dgm:t>
        <a:bodyPr/>
        <a:lstStyle/>
        <a:p>
          <a:pPr>
            <a:lnSpc>
              <a:spcPct val="100000"/>
            </a:lnSpc>
          </a:pPr>
          <a:r>
            <a:rPr lang="en-US"/>
            <a:t>Inability to relax the urethral sphincter and/or pelvic floor musculature during voiding </a:t>
          </a:r>
        </a:p>
      </dgm:t>
    </dgm:pt>
    <dgm:pt modelId="{6E7F9DAE-C5AD-4EC0-8CFB-30C352284C4F}" type="parTrans" cxnId="{48D062D5-CF4D-4D05-AB8F-6A274A8BBE33}">
      <dgm:prSet/>
      <dgm:spPr/>
      <dgm:t>
        <a:bodyPr/>
        <a:lstStyle/>
        <a:p>
          <a:endParaRPr lang="en-US"/>
        </a:p>
      </dgm:t>
    </dgm:pt>
    <dgm:pt modelId="{0DAE5E6B-1DB4-4336-B572-8A77806F3CEC}" type="sibTrans" cxnId="{48D062D5-CF4D-4D05-AB8F-6A274A8BBE33}">
      <dgm:prSet/>
      <dgm:spPr/>
      <dgm:t>
        <a:bodyPr/>
        <a:lstStyle/>
        <a:p>
          <a:endParaRPr lang="en-US"/>
        </a:p>
      </dgm:t>
    </dgm:pt>
    <dgm:pt modelId="{011E5E8D-B497-4A6E-9F71-6E6CCA705DBF}">
      <dgm:prSet/>
      <dgm:spPr/>
      <dgm:t>
        <a:bodyPr/>
        <a:lstStyle/>
        <a:p>
          <a:pPr>
            <a:lnSpc>
              <a:spcPct val="100000"/>
            </a:lnSpc>
          </a:pPr>
          <a:r>
            <a:rPr lang="en-US" dirty="0"/>
            <a:t>Abnormality in either filling or emptying of the bladder </a:t>
          </a:r>
        </a:p>
      </dgm:t>
    </dgm:pt>
    <dgm:pt modelId="{D09F23E5-DD50-43EC-B628-09C77EBF9A48}" type="parTrans" cxnId="{5C20E28B-6519-4939-A653-94D03CFEDEBD}">
      <dgm:prSet/>
      <dgm:spPr/>
      <dgm:t>
        <a:bodyPr/>
        <a:lstStyle/>
        <a:p>
          <a:endParaRPr lang="en-US"/>
        </a:p>
      </dgm:t>
    </dgm:pt>
    <dgm:pt modelId="{76A99B0D-8852-4D3E-BB93-617F93B2B99B}" type="sibTrans" cxnId="{5C20E28B-6519-4939-A653-94D03CFEDEBD}">
      <dgm:prSet/>
      <dgm:spPr/>
      <dgm:t>
        <a:bodyPr/>
        <a:lstStyle/>
        <a:p>
          <a:endParaRPr lang="en-US"/>
        </a:p>
      </dgm:t>
    </dgm:pt>
    <dgm:pt modelId="{BC49C519-F3FA-44E4-8E7F-A66C6C79297B}" type="pres">
      <dgm:prSet presAssocID="{2823711D-8458-43FF-B775-E31FEAE7510B}" presName="root" presStyleCnt="0">
        <dgm:presLayoutVars>
          <dgm:dir/>
          <dgm:resizeHandles val="exact"/>
        </dgm:presLayoutVars>
      </dgm:prSet>
      <dgm:spPr/>
    </dgm:pt>
    <dgm:pt modelId="{63DF80E0-562C-4F76-BAC7-30952AE54776}" type="pres">
      <dgm:prSet presAssocID="{9BB323B2-D485-4DCB-8CB8-26C8A065F7DA}" presName="compNode" presStyleCnt="0"/>
      <dgm:spPr/>
    </dgm:pt>
    <dgm:pt modelId="{43CE60DA-902E-4A7C-97F0-DDC0B15C24AB}" type="pres">
      <dgm:prSet presAssocID="{9BB323B2-D485-4DCB-8CB8-26C8A065F7D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leep"/>
        </a:ext>
      </dgm:extLst>
    </dgm:pt>
    <dgm:pt modelId="{6AD3A72F-B466-40DA-B26C-A5AC67FF97C2}" type="pres">
      <dgm:prSet presAssocID="{9BB323B2-D485-4DCB-8CB8-26C8A065F7DA}" presName="iconSpace" presStyleCnt="0"/>
      <dgm:spPr/>
    </dgm:pt>
    <dgm:pt modelId="{FE18EB38-0068-41DA-AD9C-C9B8C54C89B0}" type="pres">
      <dgm:prSet presAssocID="{9BB323B2-D485-4DCB-8CB8-26C8A065F7DA}" presName="parTx" presStyleLbl="revTx" presStyleIdx="0" presStyleCnt="4">
        <dgm:presLayoutVars>
          <dgm:chMax val="0"/>
          <dgm:chPref val="0"/>
        </dgm:presLayoutVars>
      </dgm:prSet>
      <dgm:spPr/>
    </dgm:pt>
    <dgm:pt modelId="{178672D5-FDFA-4311-906E-2F79C4C9D3E3}" type="pres">
      <dgm:prSet presAssocID="{9BB323B2-D485-4DCB-8CB8-26C8A065F7DA}" presName="txSpace" presStyleCnt="0"/>
      <dgm:spPr/>
    </dgm:pt>
    <dgm:pt modelId="{A445DD27-BF35-4ECC-A5FB-0B7127DFCCEA}" type="pres">
      <dgm:prSet presAssocID="{9BB323B2-D485-4DCB-8CB8-26C8A065F7DA}" presName="desTx" presStyleLbl="revTx" presStyleIdx="1" presStyleCnt="4">
        <dgm:presLayoutVars/>
      </dgm:prSet>
      <dgm:spPr/>
    </dgm:pt>
    <dgm:pt modelId="{98B9C92C-2FDD-48CF-AE1C-0610DAA88582}" type="pres">
      <dgm:prSet presAssocID="{E8A9FB9F-6E35-4C02-895F-49FEEF11D829}" presName="sibTrans" presStyleCnt="0"/>
      <dgm:spPr/>
    </dgm:pt>
    <dgm:pt modelId="{0477BDE0-591F-4053-A596-03CE9997EE60}" type="pres">
      <dgm:prSet presAssocID="{B76DD177-83D4-468A-A402-6C74877220DC}" presName="compNode" presStyleCnt="0"/>
      <dgm:spPr/>
    </dgm:pt>
    <dgm:pt modelId="{4CB57822-A56D-4C4B-A6B4-E04E742B3DAA}" type="pres">
      <dgm:prSet presAssocID="{B76DD177-83D4-468A-A402-6C74877220D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Kidney"/>
        </a:ext>
      </dgm:extLst>
    </dgm:pt>
    <dgm:pt modelId="{F492B9EF-858E-46DE-9E6F-5C86B4794CA2}" type="pres">
      <dgm:prSet presAssocID="{B76DD177-83D4-468A-A402-6C74877220DC}" presName="iconSpace" presStyleCnt="0"/>
      <dgm:spPr/>
    </dgm:pt>
    <dgm:pt modelId="{727EBF67-B837-4E83-8108-927732788545}" type="pres">
      <dgm:prSet presAssocID="{B76DD177-83D4-468A-A402-6C74877220DC}" presName="parTx" presStyleLbl="revTx" presStyleIdx="2" presStyleCnt="4">
        <dgm:presLayoutVars>
          <dgm:chMax val="0"/>
          <dgm:chPref val="0"/>
        </dgm:presLayoutVars>
      </dgm:prSet>
      <dgm:spPr/>
    </dgm:pt>
    <dgm:pt modelId="{77F43703-4DC0-41B2-9EA9-83368429B153}" type="pres">
      <dgm:prSet presAssocID="{B76DD177-83D4-468A-A402-6C74877220DC}" presName="txSpace" presStyleCnt="0"/>
      <dgm:spPr/>
    </dgm:pt>
    <dgm:pt modelId="{CA2EBD8A-DFB7-4082-8473-828E810E7F47}" type="pres">
      <dgm:prSet presAssocID="{B76DD177-83D4-468A-A402-6C74877220DC}" presName="desTx" presStyleLbl="revTx" presStyleIdx="3" presStyleCnt="4">
        <dgm:presLayoutVars/>
      </dgm:prSet>
      <dgm:spPr/>
    </dgm:pt>
  </dgm:ptLst>
  <dgm:cxnLst>
    <dgm:cxn modelId="{E377C103-A0E6-4F05-BE72-4D8DD108B343}" srcId="{2823711D-8458-43FF-B775-E31FEAE7510B}" destId="{B76DD177-83D4-468A-A402-6C74877220DC}" srcOrd="1" destOrd="0" parTransId="{F3DBAFB1-1B91-4971-BF00-C69CF7F113CE}" sibTransId="{19756C1F-9C45-43B8-AF83-3076BD49F31F}"/>
    <dgm:cxn modelId="{7981440F-09B1-4ED4-9B31-9A68CA23403A}" srcId="{9BB323B2-D485-4DCB-8CB8-26C8A065F7DA}" destId="{0AC40068-494A-436C-9917-5B25FCEA46FB}" srcOrd="0" destOrd="0" parTransId="{AD54483E-B17B-484C-B311-F51248F951B8}" sibTransId="{3BC6316B-45BD-4456-B457-6C43A37F8F7A}"/>
    <dgm:cxn modelId="{F092791E-DD47-42EB-9EB0-4CF9C2B70136}" type="presOf" srcId="{D5ED4F8B-7113-45AB-97C3-03C57B6943FF}" destId="{CA2EBD8A-DFB7-4082-8473-828E810E7F47}" srcOrd="0" destOrd="0" presId="urn:microsoft.com/office/officeart/2018/2/layout/IconLabelDescriptionList"/>
    <dgm:cxn modelId="{5C20E28B-6519-4939-A653-94D03CFEDEBD}" srcId="{B76DD177-83D4-468A-A402-6C74877220DC}" destId="{011E5E8D-B497-4A6E-9F71-6E6CCA705DBF}" srcOrd="1" destOrd="0" parTransId="{D09F23E5-DD50-43EC-B628-09C77EBF9A48}" sibTransId="{76A99B0D-8852-4D3E-BB93-617F93B2B99B}"/>
    <dgm:cxn modelId="{D8B38FAE-D0C2-47AA-9D79-354B9CAF0322}" type="presOf" srcId="{0AC40068-494A-436C-9917-5B25FCEA46FB}" destId="{A445DD27-BF35-4ECC-A5FB-0B7127DFCCEA}" srcOrd="0" destOrd="0" presId="urn:microsoft.com/office/officeart/2018/2/layout/IconLabelDescriptionList"/>
    <dgm:cxn modelId="{A2E1A0B3-1916-469A-83F9-D587AB7929F2}" type="presOf" srcId="{011E5E8D-B497-4A6E-9F71-6E6CCA705DBF}" destId="{CA2EBD8A-DFB7-4082-8473-828E810E7F47}" srcOrd="0" destOrd="1" presId="urn:microsoft.com/office/officeart/2018/2/layout/IconLabelDescriptionList"/>
    <dgm:cxn modelId="{48D062D5-CF4D-4D05-AB8F-6A274A8BBE33}" srcId="{B76DD177-83D4-468A-A402-6C74877220DC}" destId="{D5ED4F8B-7113-45AB-97C3-03C57B6943FF}" srcOrd="0" destOrd="0" parTransId="{6E7F9DAE-C5AD-4EC0-8CFB-30C352284C4F}" sibTransId="{0DAE5E6B-1DB4-4336-B572-8A77806F3CEC}"/>
    <dgm:cxn modelId="{8CF201D7-8034-4F4A-8640-DC39035D5EA0}" srcId="{2823711D-8458-43FF-B775-E31FEAE7510B}" destId="{9BB323B2-D485-4DCB-8CB8-26C8A065F7DA}" srcOrd="0" destOrd="0" parTransId="{69AEC4FE-90A5-4752-8B3D-A64FB86E58DA}" sibTransId="{E8A9FB9F-6E35-4C02-895F-49FEEF11D829}"/>
    <dgm:cxn modelId="{2C364CDA-560F-47EA-854B-9C3C0E83362D}" type="presOf" srcId="{A28AF769-C791-4B51-8B78-D8BA517B0E60}" destId="{A445DD27-BF35-4ECC-A5FB-0B7127DFCCEA}" srcOrd="0" destOrd="1" presId="urn:microsoft.com/office/officeart/2018/2/layout/IconLabelDescriptionList"/>
    <dgm:cxn modelId="{B4796BE0-597A-43ED-A367-84D48D2F5648}" type="presOf" srcId="{2823711D-8458-43FF-B775-E31FEAE7510B}" destId="{BC49C519-F3FA-44E4-8E7F-A66C6C79297B}" srcOrd="0" destOrd="0" presId="urn:microsoft.com/office/officeart/2018/2/layout/IconLabelDescriptionList"/>
    <dgm:cxn modelId="{35232EE8-AF0F-4132-8EA0-B241F38CCA11}" type="presOf" srcId="{9BB323B2-D485-4DCB-8CB8-26C8A065F7DA}" destId="{FE18EB38-0068-41DA-AD9C-C9B8C54C89B0}" srcOrd="0" destOrd="0" presId="urn:microsoft.com/office/officeart/2018/2/layout/IconLabelDescriptionList"/>
    <dgm:cxn modelId="{06FCB7EE-FD70-471E-ACC1-5D0AB88E5DF8}" srcId="{9BB323B2-D485-4DCB-8CB8-26C8A065F7DA}" destId="{A28AF769-C791-4B51-8B78-D8BA517B0E60}" srcOrd="1" destOrd="0" parTransId="{A838EBA2-5E71-4709-BF6D-3565050F9233}" sibTransId="{CE7CB2D5-BADC-4D19-81F9-07D2E0054D4F}"/>
    <dgm:cxn modelId="{AA0213FD-1958-4523-A7E9-6311F7734D65}" type="presOf" srcId="{B76DD177-83D4-468A-A402-6C74877220DC}" destId="{727EBF67-B837-4E83-8108-927732788545}" srcOrd="0" destOrd="0" presId="urn:microsoft.com/office/officeart/2018/2/layout/IconLabelDescriptionList"/>
    <dgm:cxn modelId="{8442365D-74CE-43D6-94C2-AE18F4F358F2}" type="presParOf" srcId="{BC49C519-F3FA-44E4-8E7F-A66C6C79297B}" destId="{63DF80E0-562C-4F76-BAC7-30952AE54776}" srcOrd="0" destOrd="0" presId="urn:microsoft.com/office/officeart/2018/2/layout/IconLabelDescriptionList"/>
    <dgm:cxn modelId="{543F1784-C2FE-4E8B-862E-8F1C7D1569AE}" type="presParOf" srcId="{63DF80E0-562C-4F76-BAC7-30952AE54776}" destId="{43CE60DA-902E-4A7C-97F0-DDC0B15C24AB}" srcOrd="0" destOrd="0" presId="urn:microsoft.com/office/officeart/2018/2/layout/IconLabelDescriptionList"/>
    <dgm:cxn modelId="{3F7F5B07-AFCD-4162-B396-F7A94099008F}" type="presParOf" srcId="{63DF80E0-562C-4F76-BAC7-30952AE54776}" destId="{6AD3A72F-B466-40DA-B26C-A5AC67FF97C2}" srcOrd="1" destOrd="0" presId="urn:microsoft.com/office/officeart/2018/2/layout/IconLabelDescriptionList"/>
    <dgm:cxn modelId="{CEF9E7AE-F5DA-4BA3-907B-9BF008BB0B46}" type="presParOf" srcId="{63DF80E0-562C-4F76-BAC7-30952AE54776}" destId="{FE18EB38-0068-41DA-AD9C-C9B8C54C89B0}" srcOrd="2" destOrd="0" presId="urn:microsoft.com/office/officeart/2018/2/layout/IconLabelDescriptionList"/>
    <dgm:cxn modelId="{AC42F522-FB44-4482-B063-27EFCAA52E63}" type="presParOf" srcId="{63DF80E0-562C-4F76-BAC7-30952AE54776}" destId="{178672D5-FDFA-4311-906E-2F79C4C9D3E3}" srcOrd="3" destOrd="0" presId="urn:microsoft.com/office/officeart/2018/2/layout/IconLabelDescriptionList"/>
    <dgm:cxn modelId="{275A89B4-E8FE-49FD-A79B-ADFC8E396566}" type="presParOf" srcId="{63DF80E0-562C-4F76-BAC7-30952AE54776}" destId="{A445DD27-BF35-4ECC-A5FB-0B7127DFCCEA}" srcOrd="4" destOrd="0" presId="urn:microsoft.com/office/officeart/2018/2/layout/IconLabelDescriptionList"/>
    <dgm:cxn modelId="{5B058523-A456-4F7D-99AA-312FED17E055}" type="presParOf" srcId="{BC49C519-F3FA-44E4-8E7F-A66C6C79297B}" destId="{98B9C92C-2FDD-48CF-AE1C-0610DAA88582}" srcOrd="1" destOrd="0" presId="urn:microsoft.com/office/officeart/2018/2/layout/IconLabelDescriptionList"/>
    <dgm:cxn modelId="{3550925A-5026-4622-B816-EA325046B3DD}" type="presParOf" srcId="{BC49C519-F3FA-44E4-8E7F-A66C6C79297B}" destId="{0477BDE0-591F-4053-A596-03CE9997EE60}" srcOrd="2" destOrd="0" presId="urn:microsoft.com/office/officeart/2018/2/layout/IconLabelDescriptionList"/>
    <dgm:cxn modelId="{7DF4F955-745F-4B25-8E0F-8CF6D6586836}" type="presParOf" srcId="{0477BDE0-591F-4053-A596-03CE9997EE60}" destId="{4CB57822-A56D-4C4B-A6B4-E04E742B3DAA}" srcOrd="0" destOrd="0" presId="urn:microsoft.com/office/officeart/2018/2/layout/IconLabelDescriptionList"/>
    <dgm:cxn modelId="{A7464586-2895-49AF-92E3-06D4DC1D82CF}" type="presParOf" srcId="{0477BDE0-591F-4053-A596-03CE9997EE60}" destId="{F492B9EF-858E-46DE-9E6F-5C86B4794CA2}" srcOrd="1" destOrd="0" presId="urn:microsoft.com/office/officeart/2018/2/layout/IconLabelDescriptionList"/>
    <dgm:cxn modelId="{CB4D00F2-7E69-4E51-AA2B-8256FB85E802}" type="presParOf" srcId="{0477BDE0-591F-4053-A596-03CE9997EE60}" destId="{727EBF67-B837-4E83-8108-927732788545}" srcOrd="2" destOrd="0" presId="urn:microsoft.com/office/officeart/2018/2/layout/IconLabelDescriptionList"/>
    <dgm:cxn modelId="{11F120B8-462C-4A0F-BB4A-13132E7DB24A}" type="presParOf" srcId="{0477BDE0-591F-4053-A596-03CE9997EE60}" destId="{77F43703-4DC0-41B2-9EA9-83368429B153}" srcOrd="3" destOrd="0" presId="urn:microsoft.com/office/officeart/2018/2/layout/IconLabelDescriptionList"/>
    <dgm:cxn modelId="{81D882CE-C89C-4C6C-A5A6-DCC190B60602}" type="presParOf" srcId="{0477BDE0-591F-4053-A596-03CE9997EE60}" destId="{CA2EBD8A-DFB7-4082-8473-828E810E7F47}" srcOrd="4" destOrd="0" presId="urn:microsoft.com/office/officeart/2018/2/layout/IconLabelDescrip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67B17E-EF2F-4280-84F6-47196203F8E8}"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26462FD9-E350-44F6-BFE3-8280DD5BE33C}">
      <dgm:prSet/>
      <dgm:spPr/>
      <dgm:t>
        <a:bodyPr/>
        <a:lstStyle/>
        <a:p>
          <a:pPr>
            <a:lnSpc>
              <a:spcPct val="100000"/>
            </a:lnSpc>
            <a:defRPr b="1"/>
          </a:pPr>
          <a:r>
            <a:rPr lang="en-US"/>
            <a:t>Enuresis </a:t>
          </a:r>
        </a:p>
      </dgm:t>
    </dgm:pt>
    <dgm:pt modelId="{4C7D6396-2917-48B9-A34A-D0D1B530F3C7}" type="parTrans" cxnId="{B9747EB9-055D-4EA8-B00E-311E4F40C2A3}">
      <dgm:prSet/>
      <dgm:spPr/>
      <dgm:t>
        <a:bodyPr/>
        <a:lstStyle/>
        <a:p>
          <a:endParaRPr lang="en-US"/>
        </a:p>
      </dgm:t>
    </dgm:pt>
    <dgm:pt modelId="{4582EABA-53F1-49F0-80FC-E6844AB82A2B}" type="sibTrans" cxnId="{B9747EB9-055D-4EA8-B00E-311E4F40C2A3}">
      <dgm:prSet/>
      <dgm:spPr/>
      <dgm:t>
        <a:bodyPr/>
        <a:lstStyle/>
        <a:p>
          <a:endParaRPr lang="en-US"/>
        </a:p>
      </dgm:t>
    </dgm:pt>
    <dgm:pt modelId="{30E041A8-9A83-4044-8858-F9BD2DD75A52}">
      <dgm:prSet/>
      <dgm:spPr/>
      <dgm:t>
        <a:bodyPr/>
        <a:lstStyle/>
        <a:p>
          <a:pPr>
            <a:lnSpc>
              <a:spcPct val="100000"/>
            </a:lnSpc>
          </a:pPr>
          <a:r>
            <a:rPr lang="en-US"/>
            <a:t>UTI</a:t>
          </a:r>
        </a:p>
      </dgm:t>
    </dgm:pt>
    <dgm:pt modelId="{87D1C9F7-E4F6-4FAF-A3BC-2C95D3A95526}" type="parTrans" cxnId="{C0EF1FB6-B0A6-46F0-937A-B67B3247C6ED}">
      <dgm:prSet/>
      <dgm:spPr/>
      <dgm:t>
        <a:bodyPr/>
        <a:lstStyle/>
        <a:p>
          <a:endParaRPr lang="en-US"/>
        </a:p>
      </dgm:t>
    </dgm:pt>
    <dgm:pt modelId="{D961CBB7-42BF-40AC-B6AA-B9FABE8E2066}" type="sibTrans" cxnId="{C0EF1FB6-B0A6-46F0-937A-B67B3247C6ED}">
      <dgm:prSet/>
      <dgm:spPr/>
      <dgm:t>
        <a:bodyPr/>
        <a:lstStyle/>
        <a:p>
          <a:endParaRPr lang="en-US"/>
        </a:p>
      </dgm:t>
    </dgm:pt>
    <dgm:pt modelId="{C4361DAD-58C7-4C3D-BACF-8C893260849E}">
      <dgm:prSet/>
      <dgm:spPr/>
      <dgm:t>
        <a:bodyPr/>
        <a:lstStyle/>
        <a:p>
          <a:pPr>
            <a:lnSpc>
              <a:spcPct val="100000"/>
            </a:lnSpc>
          </a:pPr>
          <a:r>
            <a:rPr lang="en-US" dirty="0"/>
            <a:t>Constipation</a:t>
          </a:r>
        </a:p>
      </dgm:t>
    </dgm:pt>
    <dgm:pt modelId="{826B5F64-0340-4A9B-9403-3910CC5DDC4D}" type="parTrans" cxnId="{B906BA7B-0272-44AB-9FB1-1AAB0294DCD4}">
      <dgm:prSet/>
      <dgm:spPr/>
      <dgm:t>
        <a:bodyPr/>
        <a:lstStyle/>
        <a:p>
          <a:endParaRPr lang="en-US"/>
        </a:p>
      </dgm:t>
    </dgm:pt>
    <dgm:pt modelId="{805A2092-6A48-4B8F-8F9F-2580AD2396CF}" type="sibTrans" cxnId="{B906BA7B-0272-44AB-9FB1-1AAB0294DCD4}">
      <dgm:prSet/>
      <dgm:spPr/>
      <dgm:t>
        <a:bodyPr/>
        <a:lstStyle/>
        <a:p>
          <a:endParaRPr lang="en-US"/>
        </a:p>
      </dgm:t>
    </dgm:pt>
    <dgm:pt modelId="{9CB1E31D-6505-4E31-916E-F4EDB9C1D7E9}">
      <dgm:prSet/>
      <dgm:spPr/>
      <dgm:t>
        <a:bodyPr/>
        <a:lstStyle/>
        <a:p>
          <a:pPr>
            <a:lnSpc>
              <a:spcPct val="100000"/>
            </a:lnSpc>
          </a:pPr>
          <a:r>
            <a:rPr lang="en-US"/>
            <a:t>Seizure</a:t>
          </a:r>
        </a:p>
      </dgm:t>
    </dgm:pt>
    <dgm:pt modelId="{269DCD4E-161A-41E4-BAF7-BAD67515F7B2}" type="parTrans" cxnId="{48FBDCCE-0973-4C86-ADFC-23A483D17418}">
      <dgm:prSet/>
      <dgm:spPr/>
      <dgm:t>
        <a:bodyPr/>
        <a:lstStyle/>
        <a:p>
          <a:endParaRPr lang="en-US"/>
        </a:p>
      </dgm:t>
    </dgm:pt>
    <dgm:pt modelId="{E5F2BE4A-385C-41EC-8CB1-3ACFE8F6C946}" type="sibTrans" cxnId="{48FBDCCE-0973-4C86-ADFC-23A483D17418}">
      <dgm:prSet/>
      <dgm:spPr/>
      <dgm:t>
        <a:bodyPr/>
        <a:lstStyle/>
        <a:p>
          <a:endParaRPr lang="en-US"/>
        </a:p>
      </dgm:t>
    </dgm:pt>
    <dgm:pt modelId="{248C0DDE-A954-4D69-8002-9D4CBC61F7C3}">
      <dgm:prSet/>
      <dgm:spPr/>
      <dgm:t>
        <a:bodyPr/>
        <a:lstStyle/>
        <a:p>
          <a:pPr>
            <a:lnSpc>
              <a:spcPct val="100000"/>
            </a:lnSpc>
          </a:pPr>
          <a:r>
            <a:rPr lang="en-US"/>
            <a:t>Diabetes mellitus</a:t>
          </a:r>
        </a:p>
      </dgm:t>
    </dgm:pt>
    <dgm:pt modelId="{BC2C3660-B990-4BF2-AC9D-388376BB4E0F}" type="parTrans" cxnId="{CA481095-640D-4DFD-9EEA-CE1A7132090D}">
      <dgm:prSet/>
      <dgm:spPr/>
      <dgm:t>
        <a:bodyPr/>
        <a:lstStyle/>
        <a:p>
          <a:endParaRPr lang="en-US"/>
        </a:p>
      </dgm:t>
    </dgm:pt>
    <dgm:pt modelId="{1F52A2D6-563A-4EAD-BDFD-5E08E0DD8E24}" type="sibTrans" cxnId="{CA481095-640D-4DFD-9EEA-CE1A7132090D}">
      <dgm:prSet/>
      <dgm:spPr/>
      <dgm:t>
        <a:bodyPr/>
        <a:lstStyle/>
        <a:p>
          <a:endParaRPr lang="en-US"/>
        </a:p>
      </dgm:t>
    </dgm:pt>
    <dgm:pt modelId="{683C091B-0396-4BFE-A65F-EB2939ACA32A}">
      <dgm:prSet/>
      <dgm:spPr/>
      <dgm:t>
        <a:bodyPr/>
        <a:lstStyle/>
        <a:p>
          <a:pPr>
            <a:lnSpc>
              <a:spcPct val="100000"/>
            </a:lnSpc>
          </a:pPr>
          <a:r>
            <a:rPr lang="en-US"/>
            <a:t>Diabetes insipidus</a:t>
          </a:r>
        </a:p>
      </dgm:t>
    </dgm:pt>
    <dgm:pt modelId="{A15060B9-D916-4162-ACE3-55878D159BC8}" type="parTrans" cxnId="{8729A142-E3F9-457B-81FE-7B1CFFEE0BDD}">
      <dgm:prSet/>
      <dgm:spPr/>
      <dgm:t>
        <a:bodyPr/>
        <a:lstStyle/>
        <a:p>
          <a:endParaRPr lang="en-US"/>
        </a:p>
      </dgm:t>
    </dgm:pt>
    <dgm:pt modelId="{8BF619EA-CAA0-4054-B97E-845DD5AC8A59}" type="sibTrans" cxnId="{8729A142-E3F9-457B-81FE-7B1CFFEE0BDD}">
      <dgm:prSet/>
      <dgm:spPr/>
      <dgm:t>
        <a:bodyPr/>
        <a:lstStyle/>
        <a:p>
          <a:endParaRPr lang="en-US"/>
        </a:p>
      </dgm:t>
    </dgm:pt>
    <dgm:pt modelId="{BA6FE736-7CB1-4B64-80FF-A1A54D76819C}">
      <dgm:prSet/>
      <dgm:spPr/>
      <dgm:t>
        <a:bodyPr/>
        <a:lstStyle/>
        <a:p>
          <a:pPr>
            <a:lnSpc>
              <a:spcPct val="100000"/>
            </a:lnSpc>
          </a:pPr>
          <a:r>
            <a:rPr lang="en-US"/>
            <a:t>Sleep apnea</a:t>
          </a:r>
        </a:p>
      </dgm:t>
    </dgm:pt>
    <dgm:pt modelId="{8F6A319E-662C-4799-82B6-01DB64DFEBD7}" type="parTrans" cxnId="{A0A26CB2-9303-4378-A8E7-D0B706320ACF}">
      <dgm:prSet/>
      <dgm:spPr/>
      <dgm:t>
        <a:bodyPr/>
        <a:lstStyle/>
        <a:p>
          <a:endParaRPr lang="en-US"/>
        </a:p>
      </dgm:t>
    </dgm:pt>
    <dgm:pt modelId="{1E715AE7-82EC-4385-88E3-7B510E039C54}" type="sibTrans" cxnId="{A0A26CB2-9303-4378-A8E7-D0B706320ACF}">
      <dgm:prSet/>
      <dgm:spPr/>
      <dgm:t>
        <a:bodyPr/>
        <a:lstStyle/>
        <a:p>
          <a:endParaRPr lang="en-US"/>
        </a:p>
      </dgm:t>
    </dgm:pt>
    <dgm:pt modelId="{60003ABA-192D-47A7-BA93-6794E46C1CB3}">
      <dgm:prSet/>
      <dgm:spPr/>
      <dgm:t>
        <a:bodyPr/>
        <a:lstStyle/>
        <a:p>
          <a:pPr>
            <a:lnSpc>
              <a:spcPct val="100000"/>
            </a:lnSpc>
          </a:pPr>
          <a:r>
            <a:rPr lang="en-US"/>
            <a:t>Neurogenic bladder</a:t>
          </a:r>
        </a:p>
      </dgm:t>
    </dgm:pt>
    <dgm:pt modelId="{7244FA7C-1ABC-466B-8EBB-56191A9D5DAA}" type="parTrans" cxnId="{5C22542F-5A3D-4D57-B798-D1B9B2B74E0A}">
      <dgm:prSet/>
      <dgm:spPr/>
      <dgm:t>
        <a:bodyPr/>
        <a:lstStyle/>
        <a:p>
          <a:endParaRPr lang="en-US"/>
        </a:p>
      </dgm:t>
    </dgm:pt>
    <dgm:pt modelId="{E8F2205A-5B25-48A0-B1F3-C23CF2458547}" type="sibTrans" cxnId="{5C22542F-5A3D-4D57-B798-D1B9B2B74E0A}">
      <dgm:prSet/>
      <dgm:spPr/>
      <dgm:t>
        <a:bodyPr/>
        <a:lstStyle/>
        <a:p>
          <a:endParaRPr lang="en-US"/>
        </a:p>
      </dgm:t>
    </dgm:pt>
    <dgm:pt modelId="{04B1EC6D-B83B-454F-A132-7811755D378B}">
      <dgm:prSet/>
      <dgm:spPr/>
      <dgm:t>
        <a:bodyPr/>
        <a:lstStyle/>
        <a:p>
          <a:pPr>
            <a:lnSpc>
              <a:spcPct val="100000"/>
            </a:lnSpc>
          </a:pPr>
          <a:r>
            <a:rPr lang="en-US"/>
            <a:t>Genitourinary malformation</a:t>
          </a:r>
        </a:p>
      </dgm:t>
    </dgm:pt>
    <dgm:pt modelId="{1A8D0AFD-90D0-4AB3-8D03-B2D428351969}" type="parTrans" cxnId="{5B1155B9-8684-4389-9443-A787B90277E1}">
      <dgm:prSet/>
      <dgm:spPr/>
      <dgm:t>
        <a:bodyPr/>
        <a:lstStyle/>
        <a:p>
          <a:endParaRPr lang="en-US"/>
        </a:p>
      </dgm:t>
    </dgm:pt>
    <dgm:pt modelId="{A38A7F60-030F-4EE0-AAF8-19E54FB5EFA2}" type="sibTrans" cxnId="{5B1155B9-8684-4389-9443-A787B90277E1}">
      <dgm:prSet/>
      <dgm:spPr/>
      <dgm:t>
        <a:bodyPr/>
        <a:lstStyle/>
        <a:p>
          <a:endParaRPr lang="en-US"/>
        </a:p>
      </dgm:t>
    </dgm:pt>
    <dgm:pt modelId="{71781968-A4C9-4EE4-96B8-9970B0CC2B38}">
      <dgm:prSet/>
      <dgm:spPr/>
      <dgm:t>
        <a:bodyPr/>
        <a:lstStyle/>
        <a:p>
          <a:pPr>
            <a:lnSpc>
              <a:spcPct val="100000"/>
            </a:lnSpc>
          </a:pPr>
          <a:r>
            <a:rPr lang="en-US" dirty="0"/>
            <a:t>Hyperthyroidism</a:t>
          </a:r>
        </a:p>
      </dgm:t>
    </dgm:pt>
    <dgm:pt modelId="{CA5831EA-76A2-40FB-B96A-A69663178272}" type="parTrans" cxnId="{14F05CFB-C7F8-4F80-BC7C-EF9C59A99A74}">
      <dgm:prSet/>
      <dgm:spPr/>
      <dgm:t>
        <a:bodyPr/>
        <a:lstStyle/>
        <a:p>
          <a:endParaRPr lang="en-US"/>
        </a:p>
      </dgm:t>
    </dgm:pt>
    <dgm:pt modelId="{B130BD94-8FF3-4EC8-883E-8B4E8D0F98F0}" type="sibTrans" cxnId="{14F05CFB-C7F8-4F80-BC7C-EF9C59A99A74}">
      <dgm:prSet/>
      <dgm:spPr/>
      <dgm:t>
        <a:bodyPr/>
        <a:lstStyle/>
        <a:p>
          <a:endParaRPr lang="en-US"/>
        </a:p>
      </dgm:t>
    </dgm:pt>
    <dgm:pt modelId="{DAC0049D-EEA7-4190-A865-23EBCB64C178}">
      <dgm:prSet/>
      <dgm:spPr/>
      <dgm:t>
        <a:bodyPr/>
        <a:lstStyle/>
        <a:p>
          <a:pPr>
            <a:lnSpc>
              <a:spcPct val="100000"/>
            </a:lnSpc>
            <a:defRPr b="1"/>
          </a:pPr>
          <a:r>
            <a:rPr lang="en-US"/>
            <a:t>Dysfunctional voiding </a:t>
          </a:r>
        </a:p>
      </dgm:t>
    </dgm:pt>
    <dgm:pt modelId="{73FDBA81-B793-4604-B903-99D4EE4C9490}" type="parTrans" cxnId="{F386A831-FD5F-4E87-9E41-AED28DBAE634}">
      <dgm:prSet/>
      <dgm:spPr/>
      <dgm:t>
        <a:bodyPr/>
        <a:lstStyle/>
        <a:p>
          <a:endParaRPr lang="en-US"/>
        </a:p>
      </dgm:t>
    </dgm:pt>
    <dgm:pt modelId="{8F49D7C8-F32D-4E04-80C7-799FFB3383AA}" type="sibTrans" cxnId="{F386A831-FD5F-4E87-9E41-AED28DBAE634}">
      <dgm:prSet/>
      <dgm:spPr/>
      <dgm:t>
        <a:bodyPr/>
        <a:lstStyle/>
        <a:p>
          <a:endParaRPr lang="en-US"/>
        </a:p>
      </dgm:t>
    </dgm:pt>
    <dgm:pt modelId="{16B3C8B1-70AC-4051-BA9C-43C2C18F4368}">
      <dgm:prSet/>
      <dgm:spPr/>
      <dgm:t>
        <a:bodyPr/>
        <a:lstStyle/>
        <a:p>
          <a:pPr>
            <a:lnSpc>
              <a:spcPct val="100000"/>
            </a:lnSpc>
          </a:pPr>
          <a:r>
            <a:rPr lang="en-US"/>
            <a:t>UTI</a:t>
          </a:r>
        </a:p>
      </dgm:t>
    </dgm:pt>
    <dgm:pt modelId="{0B302955-0F37-40D4-8753-5CD2CA39ABA1}" type="parTrans" cxnId="{A0BD8B98-A6EC-47D5-899A-F952EA1C852A}">
      <dgm:prSet/>
      <dgm:spPr/>
      <dgm:t>
        <a:bodyPr/>
        <a:lstStyle/>
        <a:p>
          <a:endParaRPr lang="en-US"/>
        </a:p>
      </dgm:t>
    </dgm:pt>
    <dgm:pt modelId="{067DAAB0-BE4C-4A71-9171-2E99DC71B27B}" type="sibTrans" cxnId="{A0BD8B98-A6EC-47D5-899A-F952EA1C852A}">
      <dgm:prSet/>
      <dgm:spPr/>
      <dgm:t>
        <a:bodyPr/>
        <a:lstStyle/>
        <a:p>
          <a:endParaRPr lang="en-US"/>
        </a:p>
      </dgm:t>
    </dgm:pt>
    <dgm:pt modelId="{01E636C7-91C5-4359-AAB1-CBC63C978D1D}">
      <dgm:prSet/>
      <dgm:spPr/>
      <dgm:t>
        <a:bodyPr/>
        <a:lstStyle/>
        <a:p>
          <a:pPr>
            <a:lnSpc>
              <a:spcPct val="100000"/>
            </a:lnSpc>
          </a:pPr>
          <a:r>
            <a:rPr lang="en-US"/>
            <a:t>Secondary bladder overactivity due to constipation</a:t>
          </a:r>
        </a:p>
      </dgm:t>
    </dgm:pt>
    <dgm:pt modelId="{048CAB00-3C8D-4E4A-8668-9CE49742FA8B}" type="parTrans" cxnId="{6DE9EE7C-434E-4BCC-BEA3-BEAD1C2FA059}">
      <dgm:prSet/>
      <dgm:spPr/>
      <dgm:t>
        <a:bodyPr/>
        <a:lstStyle/>
        <a:p>
          <a:endParaRPr lang="en-US"/>
        </a:p>
      </dgm:t>
    </dgm:pt>
    <dgm:pt modelId="{EE60679E-031C-4CA8-A7EE-9A15076E7627}" type="sibTrans" cxnId="{6DE9EE7C-434E-4BCC-BEA3-BEAD1C2FA059}">
      <dgm:prSet/>
      <dgm:spPr/>
      <dgm:t>
        <a:bodyPr/>
        <a:lstStyle/>
        <a:p>
          <a:endParaRPr lang="en-US"/>
        </a:p>
      </dgm:t>
    </dgm:pt>
    <dgm:pt modelId="{B12C8202-14CB-4115-99D0-9E672FC6D7E6}">
      <dgm:prSet/>
      <dgm:spPr/>
      <dgm:t>
        <a:bodyPr/>
        <a:lstStyle/>
        <a:p>
          <a:pPr>
            <a:lnSpc>
              <a:spcPct val="100000"/>
            </a:lnSpc>
          </a:pPr>
          <a:r>
            <a:rPr lang="en-US" dirty="0"/>
            <a:t>Polyuria</a:t>
          </a:r>
        </a:p>
      </dgm:t>
    </dgm:pt>
    <dgm:pt modelId="{3F44D159-47DC-4D5D-9216-BD42F9761FEF}" type="parTrans" cxnId="{FA0C62CE-FEA0-48F0-B064-AD43ED48C837}">
      <dgm:prSet/>
      <dgm:spPr/>
      <dgm:t>
        <a:bodyPr/>
        <a:lstStyle/>
        <a:p>
          <a:endParaRPr lang="en-US"/>
        </a:p>
      </dgm:t>
    </dgm:pt>
    <dgm:pt modelId="{D3EF8F36-2BD6-48F0-93C3-D21E9FE0CAE5}" type="sibTrans" cxnId="{FA0C62CE-FEA0-48F0-B064-AD43ED48C837}">
      <dgm:prSet/>
      <dgm:spPr/>
      <dgm:t>
        <a:bodyPr/>
        <a:lstStyle/>
        <a:p>
          <a:endParaRPr lang="en-US"/>
        </a:p>
      </dgm:t>
    </dgm:pt>
    <dgm:pt modelId="{C9742D3E-3862-489B-8440-30AC0CB0FBF5}" type="pres">
      <dgm:prSet presAssocID="{0767B17E-EF2F-4280-84F6-47196203F8E8}" presName="root" presStyleCnt="0">
        <dgm:presLayoutVars>
          <dgm:dir/>
          <dgm:resizeHandles val="exact"/>
        </dgm:presLayoutVars>
      </dgm:prSet>
      <dgm:spPr/>
    </dgm:pt>
    <dgm:pt modelId="{336F0DB0-6ED5-43C0-BC4B-FA988D277401}" type="pres">
      <dgm:prSet presAssocID="{26462FD9-E350-44F6-BFE3-8280DD5BE33C}" presName="compNode" presStyleCnt="0"/>
      <dgm:spPr/>
    </dgm:pt>
    <dgm:pt modelId="{51AC1C67-12B8-43DF-B376-FB0E0EF99786}" type="pres">
      <dgm:prSet presAssocID="{26462FD9-E350-44F6-BFE3-8280DD5BE33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rain in head"/>
        </a:ext>
      </dgm:extLst>
    </dgm:pt>
    <dgm:pt modelId="{FEFB57D5-AE9A-4B80-8068-1A067BFCA2DE}" type="pres">
      <dgm:prSet presAssocID="{26462FD9-E350-44F6-BFE3-8280DD5BE33C}" presName="iconSpace" presStyleCnt="0"/>
      <dgm:spPr/>
    </dgm:pt>
    <dgm:pt modelId="{EA61A023-9564-4AD2-BCA5-7391851F57BF}" type="pres">
      <dgm:prSet presAssocID="{26462FD9-E350-44F6-BFE3-8280DD5BE33C}" presName="parTx" presStyleLbl="revTx" presStyleIdx="0" presStyleCnt="4">
        <dgm:presLayoutVars>
          <dgm:chMax val="0"/>
          <dgm:chPref val="0"/>
        </dgm:presLayoutVars>
      </dgm:prSet>
      <dgm:spPr/>
    </dgm:pt>
    <dgm:pt modelId="{12804BC8-366F-4BC0-BB14-E77A2FE87890}" type="pres">
      <dgm:prSet presAssocID="{26462FD9-E350-44F6-BFE3-8280DD5BE33C}" presName="txSpace" presStyleCnt="0"/>
      <dgm:spPr/>
    </dgm:pt>
    <dgm:pt modelId="{F495F3DA-E690-47CB-8E49-94356F71D9D3}" type="pres">
      <dgm:prSet presAssocID="{26462FD9-E350-44F6-BFE3-8280DD5BE33C}" presName="desTx" presStyleLbl="revTx" presStyleIdx="1" presStyleCnt="4">
        <dgm:presLayoutVars/>
      </dgm:prSet>
      <dgm:spPr/>
    </dgm:pt>
    <dgm:pt modelId="{F10C6660-61E0-43A0-872C-82B631CFDA1E}" type="pres">
      <dgm:prSet presAssocID="{4582EABA-53F1-49F0-80FC-E6844AB82A2B}" presName="sibTrans" presStyleCnt="0"/>
      <dgm:spPr/>
    </dgm:pt>
    <dgm:pt modelId="{D8CAE03F-EB9C-472C-9991-38D704BEE292}" type="pres">
      <dgm:prSet presAssocID="{DAC0049D-EEA7-4190-A865-23EBCB64C178}" presName="compNode" presStyleCnt="0"/>
      <dgm:spPr/>
    </dgm:pt>
    <dgm:pt modelId="{1D16CB01-426A-4CB0-BE36-7571CEE8DBE5}" type="pres">
      <dgm:prSet presAssocID="{DAC0049D-EEA7-4190-A865-23EBCB64C17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1A17B3EB-C1DB-4E98-85A9-8A726B5EB915}" type="pres">
      <dgm:prSet presAssocID="{DAC0049D-EEA7-4190-A865-23EBCB64C178}" presName="iconSpace" presStyleCnt="0"/>
      <dgm:spPr/>
    </dgm:pt>
    <dgm:pt modelId="{ED3A32E5-0B5A-432B-BFAD-238678EC5F6D}" type="pres">
      <dgm:prSet presAssocID="{DAC0049D-EEA7-4190-A865-23EBCB64C178}" presName="parTx" presStyleLbl="revTx" presStyleIdx="2" presStyleCnt="4">
        <dgm:presLayoutVars>
          <dgm:chMax val="0"/>
          <dgm:chPref val="0"/>
        </dgm:presLayoutVars>
      </dgm:prSet>
      <dgm:spPr/>
    </dgm:pt>
    <dgm:pt modelId="{B225C6DB-7F8E-4B33-B25E-7564123ECAF8}" type="pres">
      <dgm:prSet presAssocID="{DAC0049D-EEA7-4190-A865-23EBCB64C178}" presName="txSpace" presStyleCnt="0"/>
      <dgm:spPr/>
    </dgm:pt>
    <dgm:pt modelId="{9AA500C1-10B5-48CF-9411-441D05559BC3}" type="pres">
      <dgm:prSet presAssocID="{DAC0049D-EEA7-4190-A865-23EBCB64C178}" presName="desTx" presStyleLbl="revTx" presStyleIdx="3" presStyleCnt="4">
        <dgm:presLayoutVars/>
      </dgm:prSet>
      <dgm:spPr/>
    </dgm:pt>
  </dgm:ptLst>
  <dgm:cxnLst>
    <dgm:cxn modelId="{36D0040E-26B9-4001-9BDC-CE0451F46808}" type="presOf" srcId="{71781968-A4C9-4EE4-96B8-9970B0CC2B38}" destId="{F495F3DA-E690-47CB-8E49-94356F71D9D3}" srcOrd="0" destOrd="8" presId="urn:microsoft.com/office/officeart/2018/2/layout/IconLabelDescriptionList"/>
    <dgm:cxn modelId="{DBCFDF15-421B-448C-94C9-71097F81EE57}" type="presOf" srcId="{16B3C8B1-70AC-4051-BA9C-43C2C18F4368}" destId="{9AA500C1-10B5-48CF-9411-441D05559BC3}" srcOrd="0" destOrd="0" presId="urn:microsoft.com/office/officeart/2018/2/layout/IconLabelDescriptionList"/>
    <dgm:cxn modelId="{E056BB1F-3F79-4428-BC89-059DD956EB5B}" type="presOf" srcId="{9CB1E31D-6505-4E31-916E-F4EDB9C1D7E9}" destId="{F495F3DA-E690-47CB-8E49-94356F71D9D3}" srcOrd="0" destOrd="2" presId="urn:microsoft.com/office/officeart/2018/2/layout/IconLabelDescriptionList"/>
    <dgm:cxn modelId="{E13A2228-C817-4C5C-9B93-E6AC806BCAC1}" type="presOf" srcId="{30E041A8-9A83-4044-8858-F9BD2DD75A52}" destId="{F495F3DA-E690-47CB-8E49-94356F71D9D3}" srcOrd="0" destOrd="0" presId="urn:microsoft.com/office/officeart/2018/2/layout/IconLabelDescriptionList"/>
    <dgm:cxn modelId="{053AB229-D959-4DB3-862C-69A0C05AC54B}" type="presOf" srcId="{01E636C7-91C5-4359-AAB1-CBC63C978D1D}" destId="{9AA500C1-10B5-48CF-9411-441D05559BC3}" srcOrd="0" destOrd="1" presId="urn:microsoft.com/office/officeart/2018/2/layout/IconLabelDescriptionList"/>
    <dgm:cxn modelId="{5C22542F-5A3D-4D57-B798-D1B9B2B74E0A}" srcId="{26462FD9-E350-44F6-BFE3-8280DD5BE33C}" destId="{60003ABA-192D-47A7-BA93-6794E46C1CB3}" srcOrd="6" destOrd="0" parTransId="{7244FA7C-1ABC-466B-8EBB-56191A9D5DAA}" sibTransId="{E8F2205A-5B25-48A0-B1F3-C23CF2458547}"/>
    <dgm:cxn modelId="{F386A831-FD5F-4E87-9E41-AED28DBAE634}" srcId="{0767B17E-EF2F-4280-84F6-47196203F8E8}" destId="{DAC0049D-EEA7-4190-A865-23EBCB64C178}" srcOrd="1" destOrd="0" parTransId="{73FDBA81-B793-4604-B903-99D4EE4C9490}" sibTransId="{8F49D7C8-F32D-4E04-80C7-799FFB3383AA}"/>
    <dgm:cxn modelId="{8729A142-E3F9-457B-81FE-7B1CFFEE0BDD}" srcId="{26462FD9-E350-44F6-BFE3-8280DD5BE33C}" destId="{683C091B-0396-4BFE-A65F-EB2939ACA32A}" srcOrd="4" destOrd="0" parTransId="{A15060B9-D916-4162-ACE3-55878D159BC8}" sibTransId="{8BF619EA-CAA0-4054-B97E-845DD5AC8A59}"/>
    <dgm:cxn modelId="{D1D79B45-94B4-4046-B47B-74228054E945}" type="presOf" srcId="{DAC0049D-EEA7-4190-A865-23EBCB64C178}" destId="{ED3A32E5-0B5A-432B-BFAD-238678EC5F6D}" srcOrd="0" destOrd="0" presId="urn:microsoft.com/office/officeart/2018/2/layout/IconLabelDescriptionList"/>
    <dgm:cxn modelId="{9BDA1C5B-9F6F-437E-B470-317E57B77F60}" type="presOf" srcId="{B12C8202-14CB-4115-99D0-9E672FC6D7E6}" destId="{9AA500C1-10B5-48CF-9411-441D05559BC3}" srcOrd="0" destOrd="2" presId="urn:microsoft.com/office/officeart/2018/2/layout/IconLabelDescriptionList"/>
    <dgm:cxn modelId="{8A7FF86D-2E87-45FF-A369-5252E37D2A4D}" type="presOf" srcId="{BA6FE736-7CB1-4B64-80FF-A1A54D76819C}" destId="{F495F3DA-E690-47CB-8E49-94356F71D9D3}" srcOrd="0" destOrd="5" presId="urn:microsoft.com/office/officeart/2018/2/layout/IconLabelDescriptionList"/>
    <dgm:cxn modelId="{8879BC78-66B6-4D16-9282-D511FF6CEFE0}" type="presOf" srcId="{60003ABA-192D-47A7-BA93-6794E46C1CB3}" destId="{F495F3DA-E690-47CB-8E49-94356F71D9D3}" srcOrd="0" destOrd="6" presId="urn:microsoft.com/office/officeart/2018/2/layout/IconLabelDescriptionList"/>
    <dgm:cxn modelId="{B906BA7B-0272-44AB-9FB1-1AAB0294DCD4}" srcId="{26462FD9-E350-44F6-BFE3-8280DD5BE33C}" destId="{C4361DAD-58C7-4C3D-BACF-8C893260849E}" srcOrd="1" destOrd="0" parTransId="{826B5F64-0340-4A9B-9403-3910CC5DDC4D}" sibTransId="{805A2092-6A48-4B8F-8F9F-2580AD2396CF}"/>
    <dgm:cxn modelId="{6DE9EE7C-434E-4BCC-BEA3-BEAD1C2FA059}" srcId="{DAC0049D-EEA7-4190-A865-23EBCB64C178}" destId="{01E636C7-91C5-4359-AAB1-CBC63C978D1D}" srcOrd="1" destOrd="0" parTransId="{048CAB00-3C8D-4E4A-8668-9CE49742FA8B}" sibTransId="{EE60679E-031C-4CA8-A7EE-9A15076E7627}"/>
    <dgm:cxn modelId="{2B3A8A89-1ECD-4118-A851-0A65EC6BD19D}" type="presOf" srcId="{0767B17E-EF2F-4280-84F6-47196203F8E8}" destId="{C9742D3E-3862-489B-8440-30AC0CB0FBF5}" srcOrd="0" destOrd="0" presId="urn:microsoft.com/office/officeart/2018/2/layout/IconLabelDescriptionList"/>
    <dgm:cxn modelId="{CA481095-640D-4DFD-9EEA-CE1A7132090D}" srcId="{26462FD9-E350-44F6-BFE3-8280DD5BE33C}" destId="{248C0DDE-A954-4D69-8002-9D4CBC61F7C3}" srcOrd="3" destOrd="0" parTransId="{BC2C3660-B990-4BF2-AC9D-388376BB4E0F}" sibTransId="{1F52A2D6-563A-4EAD-BDFD-5E08E0DD8E24}"/>
    <dgm:cxn modelId="{A0BD8B98-A6EC-47D5-899A-F952EA1C852A}" srcId="{DAC0049D-EEA7-4190-A865-23EBCB64C178}" destId="{16B3C8B1-70AC-4051-BA9C-43C2C18F4368}" srcOrd="0" destOrd="0" parTransId="{0B302955-0F37-40D4-8753-5CD2CA39ABA1}" sibTransId="{067DAAB0-BE4C-4A71-9171-2E99DC71B27B}"/>
    <dgm:cxn modelId="{A0A26CB2-9303-4378-A8E7-D0B706320ACF}" srcId="{26462FD9-E350-44F6-BFE3-8280DD5BE33C}" destId="{BA6FE736-7CB1-4B64-80FF-A1A54D76819C}" srcOrd="5" destOrd="0" parTransId="{8F6A319E-662C-4799-82B6-01DB64DFEBD7}" sibTransId="{1E715AE7-82EC-4385-88E3-7B510E039C54}"/>
    <dgm:cxn modelId="{C0EF1FB6-B0A6-46F0-937A-B67B3247C6ED}" srcId="{26462FD9-E350-44F6-BFE3-8280DD5BE33C}" destId="{30E041A8-9A83-4044-8858-F9BD2DD75A52}" srcOrd="0" destOrd="0" parTransId="{87D1C9F7-E4F6-4FAF-A3BC-2C95D3A95526}" sibTransId="{D961CBB7-42BF-40AC-B6AA-B9FABE8E2066}"/>
    <dgm:cxn modelId="{5B1155B9-8684-4389-9443-A787B90277E1}" srcId="{26462FD9-E350-44F6-BFE3-8280DD5BE33C}" destId="{04B1EC6D-B83B-454F-A132-7811755D378B}" srcOrd="7" destOrd="0" parTransId="{1A8D0AFD-90D0-4AB3-8D03-B2D428351969}" sibTransId="{A38A7F60-030F-4EE0-AAF8-19E54FB5EFA2}"/>
    <dgm:cxn modelId="{B9747EB9-055D-4EA8-B00E-311E4F40C2A3}" srcId="{0767B17E-EF2F-4280-84F6-47196203F8E8}" destId="{26462FD9-E350-44F6-BFE3-8280DD5BE33C}" srcOrd="0" destOrd="0" parTransId="{4C7D6396-2917-48B9-A34A-D0D1B530F3C7}" sibTransId="{4582EABA-53F1-49F0-80FC-E6844AB82A2B}"/>
    <dgm:cxn modelId="{ED9960BA-1105-4E5D-9A68-619941718871}" type="presOf" srcId="{04B1EC6D-B83B-454F-A132-7811755D378B}" destId="{F495F3DA-E690-47CB-8E49-94356F71D9D3}" srcOrd="0" destOrd="7" presId="urn:microsoft.com/office/officeart/2018/2/layout/IconLabelDescriptionList"/>
    <dgm:cxn modelId="{6ECB2DC9-01DF-4B6E-BF82-2DE9C1AA7D9E}" type="presOf" srcId="{C4361DAD-58C7-4C3D-BACF-8C893260849E}" destId="{F495F3DA-E690-47CB-8E49-94356F71D9D3}" srcOrd="0" destOrd="1" presId="urn:microsoft.com/office/officeart/2018/2/layout/IconLabelDescriptionList"/>
    <dgm:cxn modelId="{184E8AC9-811C-46A1-99CF-136AF9FBEBCE}" type="presOf" srcId="{683C091B-0396-4BFE-A65F-EB2939ACA32A}" destId="{F495F3DA-E690-47CB-8E49-94356F71D9D3}" srcOrd="0" destOrd="4" presId="urn:microsoft.com/office/officeart/2018/2/layout/IconLabelDescriptionList"/>
    <dgm:cxn modelId="{FA0C62CE-FEA0-48F0-B064-AD43ED48C837}" srcId="{DAC0049D-EEA7-4190-A865-23EBCB64C178}" destId="{B12C8202-14CB-4115-99D0-9E672FC6D7E6}" srcOrd="2" destOrd="0" parTransId="{3F44D159-47DC-4D5D-9216-BD42F9761FEF}" sibTransId="{D3EF8F36-2BD6-48F0-93C3-D21E9FE0CAE5}"/>
    <dgm:cxn modelId="{48FBDCCE-0973-4C86-ADFC-23A483D17418}" srcId="{26462FD9-E350-44F6-BFE3-8280DD5BE33C}" destId="{9CB1E31D-6505-4E31-916E-F4EDB9C1D7E9}" srcOrd="2" destOrd="0" parTransId="{269DCD4E-161A-41E4-BAF7-BAD67515F7B2}" sibTransId="{E5F2BE4A-385C-41EC-8CB1-3ACFE8F6C946}"/>
    <dgm:cxn modelId="{2752D4F5-538B-4712-8241-B29C557D86CB}" type="presOf" srcId="{248C0DDE-A954-4D69-8002-9D4CBC61F7C3}" destId="{F495F3DA-E690-47CB-8E49-94356F71D9D3}" srcOrd="0" destOrd="3" presId="urn:microsoft.com/office/officeart/2018/2/layout/IconLabelDescriptionList"/>
    <dgm:cxn modelId="{14F05CFB-C7F8-4F80-BC7C-EF9C59A99A74}" srcId="{26462FD9-E350-44F6-BFE3-8280DD5BE33C}" destId="{71781968-A4C9-4EE4-96B8-9970B0CC2B38}" srcOrd="8" destOrd="0" parTransId="{CA5831EA-76A2-40FB-B96A-A69663178272}" sibTransId="{B130BD94-8FF3-4EC8-883E-8B4E8D0F98F0}"/>
    <dgm:cxn modelId="{BC6E90FF-6C9A-4FC5-986C-42713313C244}" type="presOf" srcId="{26462FD9-E350-44F6-BFE3-8280DD5BE33C}" destId="{EA61A023-9564-4AD2-BCA5-7391851F57BF}" srcOrd="0" destOrd="0" presId="urn:microsoft.com/office/officeart/2018/2/layout/IconLabelDescriptionList"/>
    <dgm:cxn modelId="{6CE03C0F-ABC7-496E-B7F3-7EC50B11AE79}" type="presParOf" srcId="{C9742D3E-3862-489B-8440-30AC0CB0FBF5}" destId="{336F0DB0-6ED5-43C0-BC4B-FA988D277401}" srcOrd="0" destOrd="0" presId="urn:microsoft.com/office/officeart/2018/2/layout/IconLabelDescriptionList"/>
    <dgm:cxn modelId="{BC64B542-C10E-43DA-B432-03F138B866A1}" type="presParOf" srcId="{336F0DB0-6ED5-43C0-BC4B-FA988D277401}" destId="{51AC1C67-12B8-43DF-B376-FB0E0EF99786}" srcOrd="0" destOrd="0" presId="urn:microsoft.com/office/officeart/2018/2/layout/IconLabelDescriptionList"/>
    <dgm:cxn modelId="{6133263F-3C75-4C42-AD93-C270490D876D}" type="presParOf" srcId="{336F0DB0-6ED5-43C0-BC4B-FA988D277401}" destId="{FEFB57D5-AE9A-4B80-8068-1A067BFCA2DE}" srcOrd="1" destOrd="0" presId="urn:microsoft.com/office/officeart/2018/2/layout/IconLabelDescriptionList"/>
    <dgm:cxn modelId="{12CC0015-D333-40DB-B82D-94C9C422D0D4}" type="presParOf" srcId="{336F0DB0-6ED5-43C0-BC4B-FA988D277401}" destId="{EA61A023-9564-4AD2-BCA5-7391851F57BF}" srcOrd="2" destOrd="0" presId="urn:microsoft.com/office/officeart/2018/2/layout/IconLabelDescriptionList"/>
    <dgm:cxn modelId="{B58D1732-4016-4D0E-B56F-A0A22F0A646E}" type="presParOf" srcId="{336F0DB0-6ED5-43C0-BC4B-FA988D277401}" destId="{12804BC8-366F-4BC0-BB14-E77A2FE87890}" srcOrd="3" destOrd="0" presId="urn:microsoft.com/office/officeart/2018/2/layout/IconLabelDescriptionList"/>
    <dgm:cxn modelId="{B0A62E2E-C007-408C-8BB6-AD7A42B1062C}" type="presParOf" srcId="{336F0DB0-6ED5-43C0-BC4B-FA988D277401}" destId="{F495F3DA-E690-47CB-8E49-94356F71D9D3}" srcOrd="4" destOrd="0" presId="urn:microsoft.com/office/officeart/2018/2/layout/IconLabelDescriptionList"/>
    <dgm:cxn modelId="{61F570BD-AADA-4E84-BD1F-6C138EE81DA4}" type="presParOf" srcId="{C9742D3E-3862-489B-8440-30AC0CB0FBF5}" destId="{F10C6660-61E0-43A0-872C-82B631CFDA1E}" srcOrd="1" destOrd="0" presId="urn:microsoft.com/office/officeart/2018/2/layout/IconLabelDescriptionList"/>
    <dgm:cxn modelId="{E2A19BF3-C601-4FD7-B517-2A4A5843B442}" type="presParOf" srcId="{C9742D3E-3862-489B-8440-30AC0CB0FBF5}" destId="{D8CAE03F-EB9C-472C-9991-38D704BEE292}" srcOrd="2" destOrd="0" presId="urn:microsoft.com/office/officeart/2018/2/layout/IconLabelDescriptionList"/>
    <dgm:cxn modelId="{B171B577-0F30-4022-B946-EACECCAA8709}" type="presParOf" srcId="{D8CAE03F-EB9C-472C-9991-38D704BEE292}" destId="{1D16CB01-426A-4CB0-BE36-7571CEE8DBE5}" srcOrd="0" destOrd="0" presId="urn:microsoft.com/office/officeart/2018/2/layout/IconLabelDescriptionList"/>
    <dgm:cxn modelId="{DE015513-3CA4-4BC2-A760-ED4AB94399F8}" type="presParOf" srcId="{D8CAE03F-EB9C-472C-9991-38D704BEE292}" destId="{1A17B3EB-C1DB-4E98-85A9-8A726B5EB915}" srcOrd="1" destOrd="0" presId="urn:microsoft.com/office/officeart/2018/2/layout/IconLabelDescriptionList"/>
    <dgm:cxn modelId="{6CC0FD95-08FB-45DF-9EE4-581A9D69E933}" type="presParOf" srcId="{D8CAE03F-EB9C-472C-9991-38D704BEE292}" destId="{ED3A32E5-0B5A-432B-BFAD-238678EC5F6D}" srcOrd="2" destOrd="0" presId="urn:microsoft.com/office/officeart/2018/2/layout/IconLabelDescriptionList"/>
    <dgm:cxn modelId="{AA9B4365-368E-4E87-B2A1-6E7A432F15D3}" type="presParOf" srcId="{D8CAE03F-EB9C-472C-9991-38D704BEE292}" destId="{B225C6DB-7F8E-4B33-B25E-7564123ECAF8}" srcOrd="3" destOrd="0" presId="urn:microsoft.com/office/officeart/2018/2/layout/IconLabelDescriptionList"/>
    <dgm:cxn modelId="{F495E817-F023-4F8F-A040-C563FB1A99EA}" type="presParOf" srcId="{D8CAE03F-EB9C-472C-9991-38D704BEE292}" destId="{9AA500C1-10B5-48CF-9411-441D05559BC3}" srcOrd="4" destOrd="0" presId="urn:microsoft.com/office/officeart/2018/2/layout/IconLabelDescrip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B3325DC-D63C-40F7-B04C-595A1D8AE52C}" type="doc">
      <dgm:prSet loTypeId="urn:microsoft.com/office/officeart/2005/8/layout/vList5" loCatId="list" qsTypeId="urn:microsoft.com/office/officeart/2005/8/quickstyle/simple1" qsCatId="simple" csTypeId="urn:microsoft.com/office/officeart/2005/8/colors/colorful5" csCatId="colorful"/>
      <dgm:spPr/>
      <dgm:t>
        <a:bodyPr/>
        <a:lstStyle/>
        <a:p>
          <a:endParaRPr lang="en-US"/>
        </a:p>
      </dgm:t>
    </dgm:pt>
    <dgm:pt modelId="{65F2F577-73D3-4458-B037-DAEDD4116C68}">
      <dgm:prSet/>
      <dgm:spPr/>
      <dgm:t>
        <a:bodyPr/>
        <a:lstStyle/>
        <a:p>
          <a:r>
            <a:rPr lang="en-US"/>
            <a:t>Rule out seizure as enuresis can occur in the ictal phase</a:t>
          </a:r>
        </a:p>
      </dgm:t>
    </dgm:pt>
    <dgm:pt modelId="{E91B75EA-FB2D-47FB-8913-AE833728EFAA}" type="parTrans" cxnId="{651644AB-94C0-49F9-9E97-35CFCC16F02E}">
      <dgm:prSet/>
      <dgm:spPr/>
      <dgm:t>
        <a:bodyPr/>
        <a:lstStyle/>
        <a:p>
          <a:endParaRPr lang="en-US"/>
        </a:p>
      </dgm:t>
    </dgm:pt>
    <dgm:pt modelId="{84E2F77C-549F-4D67-8FAC-DC404603369A}" type="sibTrans" cxnId="{651644AB-94C0-49F9-9E97-35CFCC16F02E}">
      <dgm:prSet/>
      <dgm:spPr/>
      <dgm:t>
        <a:bodyPr/>
        <a:lstStyle/>
        <a:p>
          <a:endParaRPr lang="en-US"/>
        </a:p>
      </dgm:t>
    </dgm:pt>
    <dgm:pt modelId="{F228BD1F-ECCB-483A-98EB-A920C9A7EFC9}">
      <dgm:prSet/>
      <dgm:spPr/>
      <dgm:t>
        <a:bodyPr/>
        <a:lstStyle/>
        <a:p>
          <a:r>
            <a:rPr lang="en-US"/>
            <a:t>Growth delay or failure to thrive may mean CKD or DM</a:t>
          </a:r>
        </a:p>
      </dgm:t>
    </dgm:pt>
    <dgm:pt modelId="{BD7B11EB-FC04-4CC5-A9EE-3E1BA1517DD7}" type="parTrans" cxnId="{C53EFB11-B843-4086-A9DA-D2F713D840CD}">
      <dgm:prSet/>
      <dgm:spPr/>
      <dgm:t>
        <a:bodyPr/>
        <a:lstStyle/>
        <a:p>
          <a:endParaRPr lang="en-US"/>
        </a:p>
      </dgm:t>
    </dgm:pt>
    <dgm:pt modelId="{DCA00BEC-DDD2-405F-ACE1-0A47F93B0AED}" type="sibTrans" cxnId="{C53EFB11-B843-4086-A9DA-D2F713D840CD}">
      <dgm:prSet/>
      <dgm:spPr/>
      <dgm:t>
        <a:bodyPr/>
        <a:lstStyle/>
        <a:p>
          <a:endParaRPr lang="en-US"/>
        </a:p>
      </dgm:t>
    </dgm:pt>
    <dgm:pt modelId="{CD0BEABA-F6B7-47B3-B91C-8C18CBD741EB}">
      <dgm:prSet/>
      <dgm:spPr/>
      <dgm:t>
        <a:bodyPr/>
        <a:lstStyle/>
        <a:p>
          <a:r>
            <a:rPr lang="en-US"/>
            <a:t>Adenotonsillar hypertrophy</a:t>
          </a:r>
        </a:p>
      </dgm:t>
    </dgm:pt>
    <dgm:pt modelId="{756FB496-AC47-42CE-BC48-E5BB8D1EF81E}" type="parTrans" cxnId="{C0995D63-EC84-4783-A6D6-DA9F953B3890}">
      <dgm:prSet/>
      <dgm:spPr/>
      <dgm:t>
        <a:bodyPr/>
        <a:lstStyle/>
        <a:p>
          <a:endParaRPr lang="en-US"/>
        </a:p>
      </dgm:t>
    </dgm:pt>
    <dgm:pt modelId="{6707CDFB-D572-4C1F-AFC8-70713AABC24B}" type="sibTrans" cxnId="{C0995D63-EC84-4783-A6D6-DA9F953B3890}">
      <dgm:prSet/>
      <dgm:spPr/>
      <dgm:t>
        <a:bodyPr/>
        <a:lstStyle/>
        <a:p>
          <a:endParaRPr lang="en-US"/>
        </a:p>
      </dgm:t>
    </dgm:pt>
    <dgm:pt modelId="{514CF5FC-174D-468E-A265-E318A88BE75C}">
      <dgm:prSet/>
      <dgm:spPr/>
      <dgm:t>
        <a:bodyPr/>
        <a:lstStyle/>
        <a:p>
          <a:r>
            <a:rPr lang="en-US"/>
            <a:t>Spinal pathology – deformity, sacral dimple or hair tuft</a:t>
          </a:r>
        </a:p>
      </dgm:t>
    </dgm:pt>
    <dgm:pt modelId="{40925E12-F292-4B6A-9045-3E998D5BEB3C}" type="parTrans" cxnId="{DF41819B-667A-40DF-8164-540075A26ADB}">
      <dgm:prSet/>
      <dgm:spPr/>
      <dgm:t>
        <a:bodyPr/>
        <a:lstStyle/>
        <a:p>
          <a:endParaRPr lang="en-US"/>
        </a:p>
      </dgm:t>
    </dgm:pt>
    <dgm:pt modelId="{8AD87CA2-E8CE-4E0A-AE19-ECAE0BCC452D}" type="sibTrans" cxnId="{DF41819B-667A-40DF-8164-540075A26ADB}">
      <dgm:prSet/>
      <dgm:spPr/>
      <dgm:t>
        <a:bodyPr/>
        <a:lstStyle/>
        <a:p>
          <a:endParaRPr lang="en-US"/>
        </a:p>
      </dgm:t>
    </dgm:pt>
    <dgm:pt modelId="{FF017189-70AD-404C-A872-09915A5CB20F}">
      <dgm:prSet/>
      <dgm:spPr/>
      <dgm:t>
        <a:bodyPr/>
        <a:lstStyle/>
        <a:p>
          <a:r>
            <a:rPr lang="en-US"/>
            <a:t>Motor sensory loss and abnormal tendon reflexes in lower limbs</a:t>
          </a:r>
        </a:p>
      </dgm:t>
    </dgm:pt>
    <dgm:pt modelId="{1913BA1D-D374-476E-A052-B198C9A046E7}" type="parTrans" cxnId="{B4AA6E95-A2C7-429B-A25D-CEAB19B891A2}">
      <dgm:prSet/>
      <dgm:spPr/>
      <dgm:t>
        <a:bodyPr/>
        <a:lstStyle/>
        <a:p>
          <a:endParaRPr lang="en-US"/>
        </a:p>
      </dgm:t>
    </dgm:pt>
    <dgm:pt modelId="{EC642A9C-D703-40FD-8D5E-6082D1A8C2C9}" type="sibTrans" cxnId="{B4AA6E95-A2C7-429B-A25D-CEAB19B891A2}">
      <dgm:prSet/>
      <dgm:spPr/>
      <dgm:t>
        <a:bodyPr/>
        <a:lstStyle/>
        <a:p>
          <a:endParaRPr lang="en-US"/>
        </a:p>
      </dgm:t>
    </dgm:pt>
    <dgm:pt modelId="{745EEB49-5492-4D75-9F92-6121C0211B33}">
      <dgm:prSet/>
      <dgm:spPr/>
      <dgm:t>
        <a:bodyPr/>
        <a:lstStyle/>
        <a:p>
          <a:r>
            <a:rPr lang="en-US"/>
            <a:t>Enlarged bladder or kidneys</a:t>
          </a:r>
        </a:p>
      </dgm:t>
    </dgm:pt>
    <dgm:pt modelId="{04457454-3E0C-41BD-B2AD-B5E39B8477D1}" type="parTrans" cxnId="{64798571-331E-4C77-83D6-3FF6DA0B511F}">
      <dgm:prSet/>
      <dgm:spPr/>
      <dgm:t>
        <a:bodyPr/>
        <a:lstStyle/>
        <a:p>
          <a:endParaRPr lang="en-US"/>
        </a:p>
      </dgm:t>
    </dgm:pt>
    <dgm:pt modelId="{694B2B0B-715F-4F9B-8A22-68639CEF45B7}" type="sibTrans" cxnId="{64798571-331E-4C77-83D6-3FF6DA0B511F}">
      <dgm:prSet/>
      <dgm:spPr/>
      <dgm:t>
        <a:bodyPr/>
        <a:lstStyle/>
        <a:p>
          <a:endParaRPr lang="en-US"/>
        </a:p>
      </dgm:t>
    </dgm:pt>
    <dgm:pt modelId="{C9FF5AC0-3EF4-4EA5-8A7E-2EA91BD6A39F}">
      <dgm:prSet/>
      <dgm:spPr/>
      <dgm:t>
        <a:bodyPr/>
        <a:lstStyle/>
        <a:p>
          <a:r>
            <a:rPr lang="en-US"/>
            <a:t>Abnormal gait</a:t>
          </a:r>
        </a:p>
      </dgm:t>
    </dgm:pt>
    <dgm:pt modelId="{E290557E-CC01-4364-9973-EC3906175F3D}" type="parTrans" cxnId="{BEAF7120-6A04-478C-AF14-31B1B48A6E35}">
      <dgm:prSet/>
      <dgm:spPr/>
      <dgm:t>
        <a:bodyPr/>
        <a:lstStyle/>
        <a:p>
          <a:endParaRPr lang="en-US"/>
        </a:p>
      </dgm:t>
    </dgm:pt>
    <dgm:pt modelId="{7FD31362-9175-4FF2-962B-3C0E0D00A103}" type="sibTrans" cxnId="{BEAF7120-6A04-478C-AF14-31B1B48A6E35}">
      <dgm:prSet/>
      <dgm:spPr/>
      <dgm:t>
        <a:bodyPr/>
        <a:lstStyle/>
        <a:p>
          <a:endParaRPr lang="en-US"/>
        </a:p>
      </dgm:t>
    </dgm:pt>
    <dgm:pt modelId="{07863A78-8A73-4526-835D-D1072E80D455}">
      <dgm:prSet/>
      <dgm:spPr/>
      <dgm:t>
        <a:bodyPr/>
        <a:lstStyle/>
        <a:p>
          <a:r>
            <a:rPr lang="en-US"/>
            <a:t>Signs of sexual abuse </a:t>
          </a:r>
        </a:p>
      </dgm:t>
    </dgm:pt>
    <dgm:pt modelId="{DD5137D2-EF69-4B0D-8E2B-465043227254}" type="parTrans" cxnId="{9BE51D85-CE17-407C-B63A-194B56D760F6}">
      <dgm:prSet/>
      <dgm:spPr/>
      <dgm:t>
        <a:bodyPr/>
        <a:lstStyle/>
        <a:p>
          <a:endParaRPr lang="en-US"/>
        </a:p>
      </dgm:t>
    </dgm:pt>
    <dgm:pt modelId="{75530B64-D61C-4929-A2BB-E120C0839494}" type="sibTrans" cxnId="{9BE51D85-CE17-407C-B63A-194B56D760F6}">
      <dgm:prSet/>
      <dgm:spPr/>
      <dgm:t>
        <a:bodyPr/>
        <a:lstStyle/>
        <a:p>
          <a:endParaRPr lang="en-US"/>
        </a:p>
      </dgm:t>
    </dgm:pt>
    <dgm:pt modelId="{7C33F411-2A73-4330-B68B-53EBE33F1F5F}">
      <dgm:prSet/>
      <dgm:spPr/>
      <dgm:t>
        <a:bodyPr/>
        <a:lstStyle/>
        <a:p>
          <a:r>
            <a:rPr lang="en-US"/>
            <a:t>S/S of UTI</a:t>
          </a:r>
        </a:p>
      </dgm:t>
    </dgm:pt>
    <dgm:pt modelId="{960CFC91-0D04-473D-9AAA-244883644EBD}" type="parTrans" cxnId="{D0A35295-18B5-44BA-A2BC-DF641E944901}">
      <dgm:prSet/>
      <dgm:spPr/>
      <dgm:t>
        <a:bodyPr/>
        <a:lstStyle/>
        <a:p>
          <a:endParaRPr lang="en-US"/>
        </a:p>
      </dgm:t>
    </dgm:pt>
    <dgm:pt modelId="{0A564CB0-A500-453E-A74D-0B166175923D}" type="sibTrans" cxnId="{D0A35295-18B5-44BA-A2BC-DF641E944901}">
      <dgm:prSet/>
      <dgm:spPr/>
      <dgm:t>
        <a:bodyPr/>
        <a:lstStyle/>
        <a:p>
          <a:endParaRPr lang="en-US"/>
        </a:p>
      </dgm:t>
    </dgm:pt>
    <dgm:pt modelId="{152A81F2-91D1-4605-B53F-CB2B6EA43085}">
      <dgm:prSet/>
      <dgm:spPr/>
      <dgm:t>
        <a:bodyPr/>
        <a:lstStyle/>
        <a:p>
          <a:r>
            <a:rPr lang="en-US"/>
            <a:t>Hydronephrosis </a:t>
          </a:r>
        </a:p>
      </dgm:t>
    </dgm:pt>
    <dgm:pt modelId="{081C36F1-916B-4553-9971-CF987336A0EA}" type="parTrans" cxnId="{A4610C4B-8143-4266-8C3A-4B9BA35DD6C2}">
      <dgm:prSet/>
      <dgm:spPr/>
      <dgm:t>
        <a:bodyPr/>
        <a:lstStyle/>
        <a:p>
          <a:endParaRPr lang="en-US"/>
        </a:p>
      </dgm:t>
    </dgm:pt>
    <dgm:pt modelId="{FB664FE6-E4D2-4835-B56C-D90F8DB80617}" type="sibTrans" cxnId="{A4610C4B-8143-4266-8C3A-4B9BA35DD6C2}">
      <dgm:prSet/>
      <dgm:spPr/>
      <dgm:t>
        <a:bodyPr/>
        <a:lstStyle/>
        <a:p>
          <a:endParaRPr lang="en-US"/>
        </a:p>
      </dgm:t>
    </dgm:pt>
    <dgm:pt modelId="{D44C7A61-2483-4630-8C30-E1A5C3A5696F}">
      <dgm:prSet/>
      <dgm:spPr/>
      <dgm:t>
        <a:bodyPr/>
        <a:lstStyle/>
        <a:p>
          <a:r>
            <a:rPr lang="en-US"/>
            <a:t>VUR</a:t>
          </a:r>
        </a:p>
      </dgm:t>
    </dgm:pt>
    <dgm:pt modelId="{293AB981-914B-4358-B576-01370E5AEB10}" type="parTrans" cxnId="{58C9B48F-6BD4-4373-B6BF-3FFE207D1F6E}">
      <dgm:prSet/>
      <dgm:spPr/>
      <dgm:t>
        <a:bodyPr/>
        <a:lstStyle/>
        <a:p>
          <a:endParaRPr lang="en-US"/>
        </a:p>
      </dgm:t>
    </dgm:pt>
    <dgm:pt modelId="{102E42B3-A950-4763-A972-E150D8A9FD48}" type="sibTrans" cxnId="{58C9B48F-6BD4-4373-B6BF-3FFE207D1F6E}">
      <dgm:prSet/>
      <dgm:spPr/>
      <dgm:t>
        <a:bodyPr/>
        <a:lstStyle/>
        <a:p>
          <a:endParaRPr lang="en-US"/>
        </a:p>
      </dgm:t>
    </dgm:pt>
    <dgm:pt modelId="{1FD08D4D-2243-49AE-81BB-0ABE8E243CD6}">
      <dgm:prSet/>
      <dgm:spPr/>
      <dgm:t>
        <a:bodyPr/>
        <a:lstStyle/>
        <a:p>
          <a:r>
            <a:rPr lang="en-US"/>
            <a:t>Renal Dysfunction</a:t>
          </a:r>
        </a:p>
      </dgm:t>
    </dgm:pt>
    <dgm:pt modelId="{F65E1ABA-0A95-4172-BC6A-E3E15F03A5DA}" type="parTrans" cxnId="{E73C867E-FBA9-4D9A-ADBC-FD7272647660}">
      <dgm:prSet/>
      <dgm:spPr/>
      <dgm:t>
        <a:bodyPr/>
        <a:lstStyle/>
        <a:p>
          <a:endParaRPr lang="en-US"/>
        </a:p>
      </dgm:t>
    </dgm:pt>
    <dgm:pt modelId="{3F35161A-8290-4A3F-B0FD-66A5C2ACD817}" type="sibTrans" cxnId="{E73C867E-FBA9-4D9A-ADBC-FD7272647660}">
      <dgm:prSet/>
      <dgm:spPr/>
      <dgm:t>
        <a:bodyPr/>
        <a:lstStyle/>
        <a:p>
          <a:endParaRPr lang="en-US"/>
        </a:p>
      </dgm:t>
    </dgm:pt>
    <dgm:pt modelId="{69876848-3635-4BDD-BFF4-4F0914205F5D}">
      <dgm:prSet/>
      <dgm:spPr/>
      <dgm:t>
        <a:bodyPr/>
        <a:lstStyle/>
        <a:p>
          <a:r>
            <a:rPr lang="en-US"/>
            <a:t>Marked Voiding Difficulty</a:t>
          </a:r>
        </a:p>
      </dgm:t>
    </dgm:pt>
    <dgm:pt modelId="{339FF2C4-BF0D-4A15-A834-25E0F9F0EFA7}" type="parTrans" cxnId="{356D0850-34E6-446B-9686-655634227E03}">
      <dgm:prSet/>
      <dgm:spPr/>
      <dgm:t>
        <a:bodyPr/>
        <a:lstStyle/>
        <a:p>
          <a:endParaRPr lang="en-US"/>
        </a:p>
      </dgm:t>
    </dgm:pt>
    <dgm:pt modelId="{B9FEBAA2-A14D-4FE5-AB6D-E62C831F05B8}" type="sibTrans" cxnId="{356D0850-34E6-446B-9686-655634227E03}">
      <dgm:prSet/>
      <dgm:spPr/>
      <dgm:t>
        <a:bodyPr/>
        <a:lstStyle/>
        <a:p>
          <a:endParaRPr lang="en-US"/>
        </a:p>
      </dgm:t>
    </dgm:pt>
    <dgm:pt modelId="{96E4C141-37EC-624A-8AC0-57DAB2A6CE63}" type="pres">
      <dgm:prSet presAssocID="{8B3325DC-D63C-40F7-B04C-595A1D8AE52C}" presName="Name0" presStyleCnt="0">
        <dgm:presLayoutVars>
          <dgm:dir/>
          <dgm:animLvl val="lvl"/>
          <dgm:resizeHandles val="exact"/>
        </dgm:presLayoutVars>
      </dgm:prSet>
      <dgm:spPr/>
    </dgm:pt>
    <dgm:pt modelId="{B8E94669-47BB-F142-9205-A50B91187C1D}" type="pres">
      <dgm:prSet presAssocID="{65F2F577-73D3-4458-B037-DAEDD4116C68}" presName="linNode" presStyleCnt="0"/>
      <dgm:spPr/>
    </dgm:pt>
    <dgm:pt modelId="{144F5921-0B4F-C441-B2A4-1CB5B8A84AB1}" type="pres">
      <dgm:prSet presAssocID="{65F2F577-73D3-4458-B037-DAEDD4116C68}" presName="parentText" presStyleLbl="node1" presStyleIdx="0" presStyleCnt="13">
        <dgm:presLayoutVars>
          <dgm:chMax val="1"/>
          <dgm:bulletEnabled val="1"/>
        </dgm:presLayoutVars>
      </dgm:prSet>
      <dgm:spPr/>
    </dgm:pt>
    <dgm:pt modelId="{8984AE3D-AB45-044B-BAC4-A27EBD881741}" type="pres">
      <dgm:prSet presAssocID="{84E2F77C-549F-4D67-8FAC-DC404603369A}" presName="sp" presStyleCnt="0"/>
      <dgm:spPr/>
    </dgm:pt>
    <dgm:pt modelId="{1CAAECE9-CB68-A04B-963F-2A4D9ACB95F4}" type="pres">
      <dgm:prSet presAssocID="{F228BD1F-ECCB-483A-98EB-A920C9A7EFC9}" presName="linNode" presStyleCnt="0"/>
      <dgm:spPr/>
    </dgm:pt>
    <dgm:pt modelId="{F99663FF-97C5-E843-A9A9-0A2449D5E892}" type="pres">
      <dgm:prSet presAssocID="{F228BD1F-ECCB-483A-98EB-A920C9A7EFC9}" presName="parentText" presStyleLbl="node1" presStyleIdx="1" presStyleCnt="13">
        <dgm:presLayoutVars>
          <dgm:chMax val="1"/>
          <dgm:bulletEnabled val="1"/>
        </dgm:presLayoutVars>
      </dgm:prSet>
      <dgm:spPr/>
    </dgm:pt>
    <dgm:pt modelId="{A72A61BD-3413-3E44-ABA5-5DECA66E05F6}" type="pres">
      <dgm:prSet presAssocID="{DCA00BEC-DDD2-405F-ACE1-0A47F93B0AED}" presName="sp" presStyleCnt="0"/>
      <dgm:spPr/>
    </dgm:pt>
    <dgm:pt modelId="{89612F26-4622-8B49-BEC7-F48D13C38E68}" type="pres">
      <dgm:prSet presAssocID="{CD0BEABA-F6B7-47B3-B91C-8C18CBD741EB}" presName="linNode" presStyleCnt="0"/>
      <dgm:spPr/>
    </dgm:pt>
    <dgm:pt modelId="{E1A8892D-5574-D740-B99A-B526E78D4633}" type="pres">
      <dgm:prSet presAssocID="{CD0BEABA-F6B7-47B3-B91C-8C18CBD741EB}" presName="parentText" presStyleLbl="node1" presStyleIdx="2" presStyleCnt="13">
        <dgm:presLayoutVars>
          <dgm:chMax val="1"/>
          <dgm:bulletEnabled val="1"/>
        </dgm:presLayoutVars>
      </dgm:prSet>
      <dgm:spPr/>
    </dgm:pt>
    <dgm:pt modelId="{7D9A20A0-9383-E640-B8DB-0B9EC1321060}" type="pres">
      <dgm:prSet presAssocID="{6707CDFB-D572-4C1F-AFC8-70713AABC24B}" presName="sp" presStyleCnt="0"/>
      <dgm:spPr/>
    </dgm:pt>
    <dgm:pt modelId="{CE0F4102-AB43-FC4A-88B9-44C3914BC036}" type="pres">
      <dgm:prSet presAssocID="{514CF5FC-174D-468E-A265-E318A88BE75C}" presName="linNode" presStyleCnt="0"/>
      <dgm:spPr/>
    </dgm:pt>
    <dgm:pt modelId="{D2C91AEC-4D74-DE49-8101-430AF8C841E4}" type="pres">
      <dgm:prSet presAssocID="{514CF5FC-174D-468E-A265-E318A88BE75C}" presName="parentText" presStyleLbl="node1" presStyleIdx="3" presStyleCnt="13">
        <dgm:presLayoutVars>
          <dgm:chMax val="1"/>
          <dgm:bulletEnabled val="1"/>
        </dgm:presLayoutVars>
      </dgm:prSet>
      <dgm:spPr/>
    </dgm:pt>
    <dgm:pt modelId="{FAD79ABD-D020-A444-BE35-AC7795345658}" type="pres">
      <dgm:prSet presAssocID="{8AD87CA2-E8CE-4E0A-AE19-ECAE0BCC452D}" presName="sp" presStyleCnt="0"/>
      <dgm:spPr/>
    </dgm:pt>
    <dgm:pt modelId="{A04AAF6C-7F22-6140-9504-ED8465F33194}" type="pres">
      <dgm:prSet presAssocID="{FF017189-70AD-404C-A872-09915A5CB20F}" presName="linNode" presStyleCnt="0"/>
      <dgm:spPr/>
    </dgm:pt>
    <dgm:pt modelId="{6729FEE8-0457-DB4E-AE23-D7C48B9CD93B}" type="pres">
      <dgm:prSet presAssocID="{FF017189-70AD-404C-A872-09915A5CB20F}" presName="parentText" presStyleLbl="node1" presStyleIdx="4" presStyleCnt="13">
        <dgm:presLayoutVars>
          <dgm:chMax val="1"/>
          <dgm:bulletEnabled val="1"/>
        </dgm:presLayoutVars>
      </dgm:prSet>
      <dgm:spPr/>
    </dgm:pt>
    <dgm:pt modelId="{BA526C06-B9F6-574B-AE1C-1B223AEAF225}" type="pres">
      <dgm:prSet presAssocID="{EC642A9C-D703-40FD-8D5E-6082D1A8C2C9}" presName="sp" presStyleCnt="0"/>
      <dgm:spPr/>
    </dgm:pt>
    <dgm:pt modelId="{A67706A7-1D46-7E45-85FE-03075821C7D9}" type="pres">
      <dgm:prSet presAssocID="{745EEB49-5492-4D75-9F92-6121C0211B33}" presName="linNode" presStyleCnt="0"/>
      <dgm:spPr/>
    </dgm:pt>
    <dgm:pt modelId="{0FDB78E6-240D-694D-877B-50E0006C600C}" type="pres">
      <dgm:prSet presAssocID="{745EEB49-5492-4D75-9F92-6121C0211B33}" presName="parentText" presStyleLbl="node1" presStyleIdx="5" presStyleCnt="13">
        <dgm:presLayoutVars>
          <dgm:chMax val="1"/>
          <dgm:bulletEnabled val="1"/>
        </dgm:presLayoutVars>
      </dgm:prSet>
      <dgm:spPr/>
    </dgm:pt>
    <dgm:pt modelId="{70358674-9CCF-1F4A-ABA9-776E313174F4}" type="pres">
      <dgm:prSet presAssocID="{694B2B0B-715F-4F9B-8A22-68639CEF45B7}" presName="sp" presStyleCnt="0"/>
      <dgm:spPr/>
    </dgm:pt>
    <dgm:pt modelId="{B426A759-DAE8-834D-B5B5-EC65272426A8}" type="pres">
      <dgm:prSet presAssocID="{C9FF5AC0-3EF4-4EA5-8A7E-2EA91BD6A39F}" presName="linNode" presStyleCnt="0"/>
      <dgm:spPr/>
    </dgm:pt>
    <dgm:pt modelId="{47CDC484-EDBB-1846-B3C4-7C8D4991DE0A}" type="pres">
      <dgm:prSet presAssocID="{C9FF5AC0-3EF4-4EA5-8A7E-2EA91BD6A39F}" presName="parentText" presStyleLbl="node1" presStyleIdx="6" presStyleCnt="13">
        <dgm:presLayoutVars>
          <dgm:chMax val="1"/>
          <dgm:bulletEnabled val="1"/>
        </dgm:presLayoutVars>
      </dgm:prSet>
      <dgm:spPr/>
    </dgm:pt>
    <dgm:pt modelId="{42E71383-AFF7-F94B-B600-78598F74352F}" type="pres">
      <dgm:prSet presAssocID="{7FD31362-9175-4FF2-962B-3C0E0D00A103}" presName="sp" presStyleCnt="0"/>
      <dgm:spPr/>
    </dgm:pt>
    <dgm:pt modelId="{879C4677-C014-5244-8631-6C4B5321806B}" type="pres">
      <dgm:prSet presAssocID="{07863A78-8A73-4526-835D-D1072E80D455}" presName="linNode" presStyleCnt="0"/>
      <dgm:spPr/>
    </dgm:pt>
    <dgm:pt modelId="{E5BC7A0C-F9BF-324A-96EE-0153DA0F0A16}" type="pres">
      <dgm:prSet presAssocID="{07863A78-8A73-4526-835D-D1072E80D455}" presName="parentText" presStyleLbl="node1" presStyleIdx="7" presStyleCnt="13">
        <dgm:presLayoutVars>
          <dgm:chMax val="1"/>
          <dgm:bulletEnabled val="1"/>
        </dgm:presLayoutVars>
      </dgm:prSet>
      <dgm:spPr/>
    </dgm:pt>
    <dgm:pt modelId="{4367E7A4-16A4-8747-991F-7F4466C93AA9}" type="pres">
      <dgm:prSet presAssocID="{75530B64-D61C-4929-A2BB-E120C0839494}" presName="sp" presStyleCnt="0"/>
      <dgm:spPr/>
    </dgm:pt>
    <dgm:pt modelId="{50D89681-1751-1949-9F1F-F6934607B704}" type="pres">
      <dgm:prSet presAssocID="{7C33F411-2A73-4330-B68B-53EBE33F1F5F}" presName="linNode" presStyleCnt="0"/>
      <dgm:spPr/>
    </dgm:pt>
    <dgm:pt modelId="{06B588D4-98CB-1A47-8673-25D9432FFBC8}" type="pres">
      <dgm:prSet presAssocID="{7C33F411-2A73-4330-B68B-53EBE33F1F5F}" presName="parentText" presStyleLbl="node1" presStyleIdx="8" presStyleCnt="13">
        <dgm:presLayoutVars>
          <dgm:chMax val="1"/>
          <dgm:bulletEnabled val="1"/>
        </dgm:presLayoutVars>
      </dgm:prSet>
      <dgm:spPr/>
    </dgm:pt>
    <dgm:pt modelId="{8DC2F7FE-0A3A-D04F-BFD7-6EB5DF205421}" type="pres">
      <dgm:prSet presAssocID="{0A564CB0-A500-453E-A74D-0B166175923D}" presName="sp" presStyleCnt="0"/>
      <dgm:spPr/>
    </dgm:pt>
    <dgm:pt modelId="{18F9242B-65BB-9843-B9DA-E92F7DD4EDC0}" type="pres">
      <dgm:prSet presAssocID="{152A81F2-91D1-4605-B53F-CB2B6EA43085}" presName="linNode" presStyleCnt="0"/>
      <dgm:spPr/>
    </dgm:pt>
    <dgm:pt modelId="{56890628-DEC9-494D-9FF2-12B44489490C}" type="pres">
      <dgm:prSet presAssocID="{152A81F2-91D1-4605-B53F-CB2B6EA43085}" presName="parentText" presStyleLbl="node1" presStyleIdx="9" presStyleCnt="13">
        <dgm:presLayoutVars>
          <dgm:chMax val="1"/>
          <dgm:bulletEnabled val="1"/>
        </dgm:presLayoutVars>
      </dgm:prSet>
      <dgm:spPr/>
    </dgm:pt>
    <dgm:pt modelId="{F4E51A0B-0A46-FB4F-8B6F-4513E189339B}" type="pres">
      <dgm:prSet presAssocID="{FB664FE6-E4D2-4835-B56C-D90F8DB80617}" presName="sp" presStyleCnt="0"/>
      <dgm:spPr/>
    </dgm:pt>
    <dgm:pt modelId="{4F60521F-428E-B64D-8F4E-0D58153C4176}" type="pres">
      <dgm:prSet presAssocID="{D44C7A61-2483-4630-8C30-E1A5C3A5696F}" presName="linNode" presStyleCnt="0"/>
      <dgm:spPr/>
    </dgm:pt>
    <dgm:pt modelId="{2BB7E372-DB8D-A24B-8227-B1C690183422}" type="pres">
      <dgm:prSet presAssocID="{D44C7A61-2483-4630-8C30-E1A5C3A5696F}" presName="parentText" presStyleLbl="node1" presStyleIdx="10" presStyleCnt="13">
        <dgm:presLayoutVars>
          <dgm:chMax val="1"/>
          <dgm:bulletEnabled val="1"/>
        </dgm:presLayoutVars>
      </dgm:prSet>
      <dgm:spPr/>
    </dgm:pt>
    <dgm:pt modelId="{8355525C-71DE-774B-A8A1-6C4FFBA46433}" type="pres">
      <dgm:prSet presAssocID="{102E42B3-A950-4763-A972-E150D8A9FD48}" presName="sp" presStyleCnt="0"/>
      <dgm:spPr/>
    </dgm:pt>
    <dgm:pt modelId="{69C7DED9-4A76-9845-8AD0-0C591FB2B085}" type="pres">
      <dgm:prSet presAssocID="{1FD08D4D-2243-49AE-81BB-0ABE8E243CD6}" presName="linNode" presStyleCnt="0"/>
      <dgm:spPr/>
    </dgm:pt>
    <dgm:pt modelId="{EFE68835-6677-B148-A7EB-3CACBFF36D94}" type="pres">
      <dgm:prSet presAssocID="{1FD08D4D-2243-49AE-81BB-0ABE8E243CD6}" presName="parentText" presStyleLbl="node1" presStyleIdx="11" presStyleCnt="13">
        <dgm:presLayoutVars>
          <dgm:chMax val="1"/>
          <dgm:bulletEnabled val="1"/>
        </dgm:presLayoutVars>
      </dgm:prSet>
      <dgm:spPr/>
    </dgm:pt>
    <dgm:pt modelId="{3B944C77-879B-8E49-A9AF-30EB54A3CF60}" type="pres">
      <dgm:prSet presAssocID="{3F35161A-8290-4A3F-B0FD-66A5C2ACD817}" presName="sp" presStyleCnt="0"/>
      <dgm:spPr/>
    </dgm:pt>
    <dgm:pt modelId="{DA84481D-7CDD-0248-BA0E-27664AC0DDD8}" type="pres">
      <dgm:prSet presAssocID="{69876848-3635-4BDD-BFF4-4F0914205F5D}" presName="linNode" presStyleCnt="0"/>
      <dgm:spPr/>
    </dgm:pt>
    <dgm:pt modelId="{9FE12B32-0127-594C-9DF8-9601B20D097B}" type="pres">
      <dgm:prSet presAssocID="{69876848-3635-4BDD-BFF4-4F0914205F5D}" presName="parentText" presStyleLbl="node1" presStyleIdx="12" presStyleCnt="13">
        <dgm:presLayoutVars>
          <dgm:chMax val="1"/>
          <dgm:bulletEnabled val="1"/>
        </dgm:presLayoutVars>
      </dgm:prSet>
      <dgm:spPr/>
    </dgm:pt>
  </dgm:ptLst>
  <dgm:cxnLst>
    <dgm:cxn modelId="{73A8A50C-1FAD-6044-8F03-5E05F73B86A9}" type="presOf" srcId="{152A81F2-91D1-4605-B53F-CB2B6EA43085}" destId="{56890628-DEC9-494D-9FF2-12B44489490C}" srcOrd="0" destOrd="0" presId="urn:microsoft.com/office/officeart/2005/8/layout/vList5"/>
    <dgm:cxn modelId="{9198C910-C477-374A-A367-80AB3C116B24}" type="presOf" srcId="{7C33F411-2A73-4330-B68B-53EBE33F1F5F}" destId="{06B588D4-98CB-1A47-8673-25D9432FFBC8}" srcOrd="0" destOrd="0" presId="urn:microsoft.com/office/officeart/2005/8/layout/vList5"/>
    <dgm:cxn modelId="{C53EFB11-B843-4086-A9DA-D2F713D840CD}" srcId="{8B3325DC-D63C-40F7-B04C-595A1D8AE52C}" destId="{F228BD1F-ECCB-483A-98EB-A920C9A7EFC9}" srcOrd="1" destOrd="0" parTransId="{BD7B11EB-FC04-4CC5-A9EE-3E1BA1517DD7}" sibTransId="{DCA00BEC-DDD2-405F-ACE1-0A47F93B0AED}"/>
    <dgm:cxn modelId="{BEAF7120-6A04-478C-AF14-31B1B48A6E35}" srcId="{8B3325DC-D63C-40F7-B04C-595A1D8AE52C}" destId="{C9FF5AC0-3EF4-4EA5-8A7E-2EA91BD6A39F}" srcOrd="6" destOrd="0" parTransId="{E290557E-CC01-4364-9973-EC3906175F3D}" sibTransId="{7FD31362-9175-4FF2-962B-3C0E0D00A103}"/>
    <dgm:cxn modelId="{50E2E623-E29B-904F-AF3B-7275ABEE5C06}" type="presOf" srcId="{D44C7A61-2483-4630-8C30-E1A5C3A5696F}" destId="{2BB7E372-DB8D-A24B-8227-B1C690183422}" srcOrd="0" destOrd="0" presId="urn:microsoft.com/office/officeart/2005/8/layout/vList5"/>
    <dgm:cxn modelId="{A4610C4B-8143-4266-8C3A-4B9BA35DD6C2}" srcId="{8B3325DC-D63C-40F7-B04C-595A1D8AE52C}" destId="{152A81F2-91D1-4605-B53F-CB2B6EA43085}" srcOrd="9" destOrd="0" parTransId="{081C36F1-916B-4553-9971-CF987336A0EA}" sibTransId="{FB664FE6-E4D2-4835-B56C-D90F8DB80617}"/>
    <dgm:cxn modelId="{356D0850-34E6-446B-9686-655634227E03}" srcId="{8B3325DC-D63C-40F7-B04C-595A1D8AE52C}" destId="{69876848-3635-4BDD-BFF4-4F0914205F5D}" srcOrd="12" destOrd="0" parTransId="{339FF2C4-BF0D-4A15-A834-25E0F9F0EFA7}" sibTransId="{B9FEBAA2-A14D-4FE5-AB6D-E62C831F05B8}"/>
    <dgm:cxn modelId="{F20EF152-8D1C-3146-948F-5FA2C3EEA5EF}" type="presOf" srcId="{745EEB49-5492-4D75-9F92-6121C0211B33}" destId="{0FDB78E6-240D-694D-877B-50E0006C600C}" srcOrd="0" destOrd="0" presId="urn:microsoft.com/office/officeart/2005/8/layout/vList5"/>
    <dgm:cxn modelId="{926A3856-EEE2-CD4B-A27B-F9B6668FF583}" type="presOf" srcId="{514CF5FC-174D-468E-A265-E318A88BE75C}" destId="{D2C91AEC-4D74-DE49-8101-430AF8C841E4}" srcOrd="0" destOrd="0" presId="urn:microsoft.com/office/officeart/2005/8/layout/vList5"/>
    <dgm:cxn modelId="{C0995D63-EC84-4783-A6D6-DA9F953B3890}" srcId="{8B3325DC-D63C-40F7-B04C-595A1D8AE52C}" destId="{CD0BEABA-F6B7-47B3-B91C-8C18CBD741EB}" srcOrd="2" destOrd="0" parTransId="{756FB496-AC47-42CE-BC48-E5BB8D1EF81E}" sibTransId="{6707CDFB-D572-4C1F-AFC8-70713AABC24B}"/>
    <dgm:cxn modelId="{00368D6B-9ACB-0948-BB66-BC434EEA80C4}" type="presOf" srcId="{07863A78-8A73-4526-835D-D1072E80D455}" destId="{E5BC7A0C-F9BF-324A-96EE-0153DA0F0A16}" srcOrd="0" destOrd="0" presId="urn:microsoft.com/office/officeart/2005/8/layout/vList5"/>
    <dgm:cxn modelId="{64798571-331E-4C77-83D6-3FF6DA0B511F}" srcId="{8B3325DC-D63C-40F7-B04C-595A1D8AE52C}" destId="{745EEB49-5492-4D75-9F92-6121C0211B33}" srcOrd="5" destOrd="0" parTransId="{04457454-3E0C-41BD-B2AD-B5E39B8477D1}" sibTransId="{694B2B0B-715F-4F9B-8A22-68639CEF45B7}"/>
    <dgm:cxn modelId="{EF98CE78-6D3D-8A46-AFA6-9CAB6F4E2A8C}" type="presOf" srcId="{C9FF5AC0-3EF4-4EA5-8A7E-2EA91BD6A39F}" destId="{47CDC484-EDBB-1846-B3C4-7C8D4991DE0A}" srcOrd="0" destOrd="0" presId="urn:microsoft.com/office/officeart/2005/8/layout/vList5"/>
    <dgm:cxn modelId="{E73C867E-FBA9-4D9A-ADBC-FD7272647660}" srcId="{8B3325DC-D63C-40F7-B04C-595A1D8AE52C}" destId="{1FD08D4D-2243-49AE-81BB-0ABE8E243CD6}" srcOrd="11" destOrd="0" parTransId="{F65E1ABA-0A95-4172-BC6A-E3E15F03A5DA}" sibTransId="{3F35161A-8290-4A3F-B0FD-66A5C2ACD817}"/>
    <dgm:cxn modelId="{A3AB2A81-3993-8E4B-BF29-8379341B9FCB}" type="presOf" srcId="{F228BD1F-ECCB-483A-98EB-A920C9A7EFC9}" destId="{F99663FF-97C5-E843-A9A9-0A2449D5E892}" srcOrd="0" destOrd="0" presId="urn:microsoft.com/office/officeart/2005/8/layout/vList5"/>
    <dgm:cxn modelId="{9BE51D85-CE17-407C-B63A-194B56D760F6}" srcId="{8B3325DC-D63C-40F7-B04C-595A1D8AE52C}" destId="{07863A78-8A73-4526-835D-D1072E80D455}" srcOrd="7" destOrd="0" parTransId="{DD5137D2-EF69-4B0D-8E2B-465043227254}" sibTransId="{75530B64-D61C-4929-A2BB-E120C0839494}"/>
    <dgm:cxn modelId="{58C9B48F-6BD4-4373-B6BF-3FFE207D1F6E}" srcId="{8B3325DC-D63C-40F7-B04C-595A1D8AE52C}" destId="{D44C7A61-2483-4630-8C30-E1A5C3A5696F}" srcOrd="10" destOrd="0" parTransId="{293AB981-914B-4358-B576-01370E5AEB10}" sibTransId="{102E42B3-A950-4763-A972-E150D8A9FD48}"/>
    <dgm:cxn modelId="{D0A35295-18B5-44BA-A2BC-DF641E944901}" srcId="{8B3325DC-D63C-40F7-B04C-595A1D8AE52C}" destId="{7C33F411-2A73-4330-B68B-53EBE33F1F5F}" srcOrd="8" destOrd="0" parTransId="{960CFC91-0D04-473D-9AAA-244883644EBD}" sibTransId="{0A564CB0-A500-453E-A74D-0B166175923D}"/>
    <dgm:cxn modelId="{B4AA6E95-A2C7-429B-A25D-CEAB19B891A2}" srcId="{8B3325DC-D63C-40F7-B04C-595A1D8AE52C}" destId="{FF017189-70AD-404C-A872-09915A5CB20F}" srcOrd="4" destOrd="0" parTransId="{1913BA1D-D374-476E-A052-B198C9A046E7}" sibTransId="{EC642A9C-D703-40FD-8D5E-6082D1A8C2C9}"/>
    <dgm:cxn modelId="{DF41819B-667A-40DF-8164-540075A26ADB}" srcId="{8B3325DC-D63C-40F7-B04C-595A1D8AE52C}" destId="{514CF5FC-174D-468E-A265-E318A88BE75C}" srcOrd="3" destOrd="0" parTransId="{40925E12-F292-4B6A-9045-3E998D5BEB3C}" sibTransId="{8AD87CA2-E8CE-4E0A-AE19-ECAE0BCC452D}"/>
    <dgm:cxn modelId="{D909DFA4-EB3A-5944-B2B4-B4EFB66271DF}" type="presOf" srcId="{65F2F577-73D3-4458-B037-DAEDD4116C68}" destId="{144F5921-0B4F-C441-B2A4-1CB5B8A84AB1}" srcOrd="0" destOrd="0" presId="urn:microsoft.com/office/officeart/2005/8/layout/vList5"/>
    <dgm:cxn modelId="{651644AB-94C0-49F9-9E97-35CFCC16F02E}" srcId="{8B3325DC-D63C-40F7-B04C-595A1D8AE52C}" destId="{65F2F577-73D3-4458-B037-DAEDD4116C68}" srcOrd="0" destOrd="0" parTransId="{E91B75EA-FB2D-47FB-8913-AE833728EFAA}" sibTransId="{84E2F77C-549F-4D67-8FAC-DC404603369A}"/>
    <dgm:cxn modelId="{CF2E8AB5-53A0-024D-91E3-C9870A24AF69}" type="presOf" srcId="{1FD08D4D-2243-49AE-81BB-0ABE8E243CD6}" destId="{EFE68835-6677-B148-A7EB-3CACBFF36D94}" srcOrd="0" destOrd="0" presId="urn:microsoft.com/office/officeart/2005/8/layout/vList5"/>
    <dgm:cxn modelId="{2FEDCDD0-AC0F-5B44-8721-C43F04ED63EE}" type="presOf" srcId="{CD0BEABA-F6B7-47B3-B91C-8C18CBD741EB}" destId="{E1A8892D-5574-D740-B99A-B526E78D4633}" srcOrd="0" destOrd="0" presId="urn:microsoft.com/office/officeart/2005/8/layout/vList5"/>
    <dgm:cxn modelId="{E4D011D9-1FA5-5142-82A8-EFE3F3E61DBA}" type="presOf" srcId="{8B3325DC-D63C-40F7-B04C-595A1D8AE52C}" destId="{96E4C141-37EC-624A-8AC0-57DAB2A6CE63}" srcOrd="0" destOrd="0" presId="urn:microsoft.com/office/officeart/2005/8/layout/vList5"/>
    <dgm:cxn modelId="{321C48DD-6523-8D4F-A051-79623CE8F13E}" type="presOf" srcId="{FF017189-70AD-404C-A872-09915A5CB20F}" destId="{6729FEE8-0457-DB4E-AE23-D7C48B9CD93B}" srcOrd="0" destOrd="0" presId="urn:microsoft.com/office/officeart/2005/8/layout/vList5"/>
    <dgm:cxn modelId="{C18399E5-E2F0-0D4C-A171-B6C87730D125}" type="presOf" srcId="{69876848-3635-4BDD-BFF4-4F0914205F5D}" destId="{9FE12B32-0127-594C-9DF8-9601B20D097B}" srcOrd="0" destOrd="0" presId="urn:microsoft.com/office/officeart/2005/8/layout/vList5"/>
    <dgm:cxn modelId="{ADF4DE11-E144-E044-82CE-4F0AA245A983}" type="presParOf" srcId="{96E4C141-37EC-624A-8AC0-57DAB2A6CE63}" destId="{B8E94669-47BB-F142-9205-A50B91187C1D}" srcOrd="0" destOrd="0" presId="urn:microsoft.com/office/officeart/2005/8/layout/vList5"/>
    <dgm:cxn modelId="{B4CB77EC-BC54-1C46-886C-DA912D64AA45}" type="presParOf" srcId="{B8E94669-47BB-F142-9205-A50B91187C1D}" destId="{144F5921-0B4F-C441-B2A4-1CB5B8A84AB1}" srcOrd="0" destOrd="0" presId="urn:microsoft.com/office/officeart/2005/8/layout/vList5"/>
    <dgm:cxn modelId="{904365E1-0926-8644-9BB5-6329A8961CF7}" type="presParOf" srcId="{96E4C141-37EC-624A-8AC0-57DAB2A6CE63}" destId="{8984AE3D-AB45-044B-BAC4-A27EBD881741}" srcOrd="1" destOrd="0" presId="urn:microsoft.com/office/officeart/2005/8/layout/vList5"/>
    <dgm:cxn modelId="{F92561A4-C9BE-0241-A654-1A3A1D12EC4E}" type="presParOf" srcId="{96E4C141-37EC-624A-8AC0-57DAB2A6CE63}" destId="{1CAAECE9-CB68-A04B-963F-2A4D9ACB95F4}" srcOrd="2" destOrd="0" presId="urn:microsoft.com/office/officeart/2005/8/layout/vList5"/>
    <dgm:cxn modelId="{E68A1612-46CC-314D-91C5-F77FDA36D096}" type="presParOf" srcId="{1CAAECE9-CB68-A04B-963F-2A4D9ACB95F4}" destId="{F99663FF-97C5-E843-A9A9-0A2449D5E892}" srcOrd="0" destOrd="0" presId="urn:microsoft.com/office/officeart/2005/8/layout/vList5"/>
    <dgm:cxn modelId="{238E511A-3F20-8147-AA26-352DDFF0150E}" type="presParOf" srcId="{96E4C141-37EC-624A-8AC0-57DAB2A6CE63}" destId="{A72A61BD-3413-3E44-ABA5-5DECA66E05F6}" srcOrd="3" destOrd="0" presId="urn:microsoft.com/office/officeart/2005/8/layout/vList5"/>
    <dgm:cxn modelId="{184A5844-D8C3-6947-809C-4E9F2694FCE9}" type="presParOf" srcId="{96E4C141-37EC-624A-8AC0-57DAB2A6CE63}" destId="{89612F26-4622-8B49-BEC7-F48D13C38E68}" srcOrd="4" destOrd="0" presId="urn:microsoft.com/office/officeart/2005/8/layout/vList5"/>
    <dgm:cxn modelId="{DD022979-397D-8045-B709-131821B42BFB}" type="presParOf" srcId="{89612F26-4622-8B49-BEC7-F48D13C38E68}" destId="{E1A8892D-5574-D740-B99A-B526E78D4633}" srcOrd="0" destOrd="0" presId="urn:microsoft.com/office/officeart/2005/8/layout/vList5"/>
    <dgm:cxn modelId="{7050CCD5-D3CC-D444-8ECF-91F3B6A637F9}" type="presParOf" srcId="{96E4C141-37EC-624A-8AC0-57DAB2A6CE63}" destId="{7D9A20A0-9383-E640-B8DB-0B9EC1321060}" srcOrd="5" destOrd="0" presId="urn:microsoft.com/office/officeart/2005/8/layout/vList5"/>
    <dgm:cxn modelId="{29CADBD3-6053-CA41-AAC5-F55A5D190F7F}" type="presParOf" srcId="{96E4C141-37EC-624A-8AC0-57DAB2A6CE63}" destId="{CE0F4102-AB43-FC4A-88B9-44C3914BC036}" srcOrd="6" destOrd="0" presId="urn:microsoft.com/office/officeart/2005/8/layout/vList5"/>
    <dgm:cxn modelId="{8D55A210-8D04-BA49-8CD1-809312EABECD}" type="presParOf" srcId="{CE0F4102-AB43-FC4A-88B9-44C3914BC036}" destId="{D2C91AEC-4D74-DE49-8101-430AF8C841E4}" srcOrd="0" destOrd="0" presId="urn:microsoft.com/office/officeart/2005/8/layout/vList5"/>
    <dgm:cxn modelId="{5E90623F-251C-C94C-89EC-F5DE136F3DA1}" type="presParOf" srcId="{96E4C141-37EC-624A-8AC0-57DAB2A6CE63}" destId="{FAD79ABD-D020-A444-BE35-AC7795345658}" srcOrd="7" destOrd="0" presId="urn:microsoft.com/office/officeart/2005/8/layout/vList5"/>
    <dgm:cxn modelId="{185160F6-488C-5E4E-952D-A5D5A448FAFA}" type="presParOf" srcId="{96E4C141-37EC-624A-8AC0-57DAB2A6CE63}" destId="{A04AAF6C-7F22-6140-9504-ED8465F33194}" srcOrd="8" destOrd="0" presId="urn:microsoft.com/office/officeart/2005/8/layout/vList5"/>
    <dgm:cxn modelId="{407BF596-C10C-D14C-A5F0-EBC88541FE6E}" type="presParOf" srcId="{A04AAF6C-7F22-6140-9504-ED8465F33194}" destId="{6729FEE8-0457-DB4E-AE23-D7C48B9CD93B}" srcOrd="0" destOrd="0" presId="urn:microsoft.com/office/officeart/2005/8/layout/vList5"/>
    <dgm:cxn modelId="{801CB280-DCFC-A241-B02D-9D9082CAE8A2}" type="presParOf" srcId="{96E4C141-37EC-624A-8AC0-57DAB2A6CE63}" destId="{BA526C06-B9F6-574B-AE1C-1B223AEAF225}" srcOrd="9" destOrd="0" presId="urn:microsoft.com/office/officeart/2005/8/layout/vList5"/>
    <dgm:cxn modelId="{5AC6EDAC-7DA3-7741-A822-FF79CFA21716}" type="presParOf" srcId="{96E4C141-37EC-624A-8AC0-57DAB2A6CE63}" destId="{A67706A7-1D46-7E45-85FE-03075821C7D9}" srcOrd="10" destOrd="0" presId="urn:microsoft.com/office/officeart/2005/8/layout/vList5"/>
    <dgm:cxn modelId="{C0F6719D-8CA1-584E-9CD9-1515FB936688}" type="presParOf" srcId="{A67706A7-1D46-7E45-85FE-03075821C7D9}" destId="{0FDB78E6-240D-694D-877B-50E0006C600C}" srcOrd="0" destOrd="0" presId="urn:microsoft.com/office/officeart/2005/8/layout/vList5"/>
    <dgm:cxn modelId="{AAB4D5F4-8D32-D144-ACE9-53038A6FDFBE}" type="presParOf" srcId="{96E4C141-37EC-624A-8AC0-57DAB2A6CE63}" destId="{70358674-9CCF-1F4A-ABA9-776E313174F4}" srcOrd="11" destOrd="0" presId="urn:microsoft.com/office/officeart/2005/8/layout/vList5"/>
    <dgm:cxn modelId="{4FFD961E-CCE5-F34D-AE29-ACAE7038030C}" type="presParOf" srcId="{96E4C141-37EC-624A-8AC0-57DAB2A6CE63}" destId="{B426A759-DAE8-834D-B5B5-EC65272426A8}" srcOrd="12" destOrd="0" presId="urn:microsoft.com/office/officeart/2005/8/layout/vList5"/>
    <dgm:cxn modelId="{8C728EB7-B34E-7841-A62A-0CE8A6A964F2}" type="presParOf" srcId="{B426A759-DAE8-834D-B5B5-EC65272426A8}" destId="{47CDC484-EDBB-1846-B3C4-7C8D4991DE0A}" srcOrd="0" destOrd="0" presId="urn:microsoft.com/office/officeart/2005/8/layout/vList5"/>
    <dgm:cxn modelId="{B0EA5653-47B3-A04C-A6FF-52305F3F26C2}" type="presParOf" srcId="{96E4C141-37EC-624A-8AC0-57DAB2A6CE63}" destId="{42E71383-AFF7-F94B-B600-78598F74352F}" srcOrd="13" destOrd="0" presId="urn:microsoft.com/office/officeart/2005/8/layout/vList5"/>
    <dgm:cxn modelId="{770F2923-E14D-6A4B-B9CF-E7BA1D64052B}" type="presParOf" srcId="{96E4C141-37EC-624A-8AC0-57DAB2A6CE63}" destId="{879C4677-C014-5244-8631-6C4B5321806B}" srcOrd="14" destOrd="0" presId="urn:microsoft.com/office/officeart/2005/8/layout/vList5"/>
    <dgm:cxn modelId="{65081828-85A7-5344-92C6-AD0F9F1E2273}" type="presParOf" srcId="{879C4677-C014-5244-8631-6C4B5321806B}" destId="{E5BC7A0C-F9BF-324A-96EE-0153DA0F0A16}" srcOrd="0" destOrd="0" presId="urn:microsoft.com/office/officeart/2005/8/layout/vList5"/>
    <dgm:cxn modelId="{13B27F1D-E240-994F-B7A9-88CEB2AFD802}" type="presParOf" srcId="{96E4C141-37EC-624A-8AC0-57DAB2A6CE63}" destId="{4367E7A4-16A4-8747-991F-7F4466C93AA9}" srcOrd="15" destOrd="0" presId="urn:microsoft.com/office/officeart/2005/8/layout/vList5"/>
    <dgm:cxn modelId="{A78B37CE-B6FF-9949-98FB-FE40A3F37800}" type="presParOf" srcId="{96E4C141-37EC-624A-8AC0-57DAB2A6CE63}" destId="{50D89681-1751-1949-9F1F-F6934607B704}" srcOrd="16" destOrd="0" presId="urn:microsoft.com/office/officeart/2005/8/layout/vList5"/>
    <dgm:cxn modelId="{072C0BF1-2A52-1D49-A017-0F81876DBF8F}" type="presParOf" srcId="{50D89681-1751-1949-9F1F-F6934607B704}" destId="{06B588D4-98CB-1A47-8673-25D9432FFBC8}" srcOrd="0" destOrd="0" presId="urn:microsoft.com/office/officeart/2005/8/layout/vList5"/>
    <dgm:cxn modelId="{15D98C3C-00F8-6A43-AED2-E6518B2C3A01}" type="presParOf" srcId="{96E4C141-37EC-624A-8AC0-57DAB2A6CE63}" destId="{8DC2F7FE-0A3A-D04F-BFD7-6EB5DF205421}" srcOrd="17" destOrd="0" presId="urn:microsoft.com/office/officeart/2005/8/layout/vList5"/>
    <dgm:cxn modelId="{29C73D8F-FD1A-F947-96C2-86F6402A92CD}" type="presParOf" srcId="{96E4C141-37EC-624A-8AC0-57DAB2A6CE63}" destId="{18F9242B-65BB-9843-B9DA-E92F7DD4EDC0}" srcOrd="18" destOrd="0" presId="urn:microsoft.com/office/officeart/2005/8/layout/vList5"/>
    <dgm:cxn modelId="{E4FC30F7-FF62-E648-93D0-DA59570B9373}" type="presParOf" srcId="{18F9242B-65BB-9843-B9DA-E92F7DD4EDC0}" destId="{56890628-DEC9-494D-9FF2-12B44489490C}" srcOrd="0" destOrd="0" presId="urn:microsoft.com/office/officeart/2005/8/layout/vList5"/>
    <dgm:cxn modelId="{060B8747-AF52-9247-9364-860CB3E75B8D}" type="presParOf" srcId="{96E4C141-37EC-624A-8AC0-57DAB2A6CE63}" destId="{F4E51A0B-0A46-FB4F-8B6F-4513E189339B}" srcOrd="19" destOrd="0" presId="urn:microsoft.com/office/officeart/2005/8/layout/vList5"/>
    <dgm:cxn modelId="{ABECB6CB-F80D-6F4F-B7E2-300FE9DC82C1}" type="presParOf" srcId="{96E4C141-37EC-624A-8AC0-57DAB2A6CE63}" destId="{4F60521F-428E-B64D-8F4E-0D58153C4176}" srcOrd="20" destOrd="0" presId="urn:microsoft.com/office/officeart/2005/8/layout/vList5"/>
    <dgm:cxn modelId="{8DDC2971-5858-614B-8C16-1916457A2C3E}" type="presParOf" srcId="{4F60521F-428E-B64D-8F4E-0D58153C4176}" destId="{2BB7E372-DB8D-A24B-8227-B1C690183422}" srcOrd="0" destOrd="0" presId="urn:microsoft.com/office/officeart/2005/8/layout/vList5"/>
    <dgm:cxn modelId="{DDD49FC8-219D-1A48-9BA8-AECC9A970ABC}" type="presParOf" srcId="{96E4C141-37EC-624A-8AC0-57DAB2A6CE63}" destId="{8355525C-71DE-774B-A8A1-6C4FFBA46433}" srcOrd="21" destOrd="0" presId="urn:microsoft.com/office/officeart/2005/8/layout/vList5"/>
    <dgm:cxn modelId="{8F41A7FB-D7BE-E44B-8E34-B26E330C397A}" type="presParOf" srcId="{96E4C141-37EC-624A-8AC0-57DAB2A6CE63}" destId="{69C7DED9-4A76-9845-8AD0-0C591FB2B085}" srcOrd="22" destOrd="0" presId="urn:microsoft.com/office/officeart/2005/8/layout/vList5"/>
    <dgm:cxn modelId="{D1DB8392-3BD3-8348-B193-0040B5340C09}" type="presParOf" srcId="{69C7DED9-4A76-9845-8AD0-0C591FB2B085}" destId="{EFE68835-6677-B148-A7EB-3CACBFF36D94}" srcOrd="0" destOrd="0" presId="urn:microsoft.com/office/officeart/2005/8/layout/vList5"/>
    <dgm:cxn modelId="{0F14C59B-221F-EA40-A044-E06D0356B73F}" type="presParOf" srcId="{96E4C141-37EC-624A-8AC0-57DAB2A6CE63}" destId="{3B944C77-879B-8E49-A9AF-30EB54A3CF60}" srcOrd="23" destOrd="0" presId="urn:microsoft.com/office/officeart/2005/8/layout/vList5"/>
    <dgm:cxn modelId="{A4ACB893-D8AB-F941-A599-0E3461D4D061}" type="presParOf" srcId="{96E4C141-37EC-624A-8AC0-57DAB2A6CE63}" destId="{DA84481D-7CDD-0248-BA0E-27664AC0DDD8}" srcOrd="24" destOrd="0" presId="urn:microsoft.com/office/officeart/2005/8/layout/vList5"/>
    <dgm:cxn modelId="{9B7AEB2D-88AE-3444-B498-CE76930DA4A3}" type="presParOf" srcId="{DA84481D-7CDD-0248-BA0E-27664AC0DDD8}" destId="{9FE12B32-0127-594C-9DF8-9601B20D097B}" srcOrd="0"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1DDB393-6649-418C-8F60-A451F8244775}"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9F7E4544-5D6B-4709-96B8-42F8143380D0}">
      <dgm:prSet/>
      <dgm:spPr/>
      <dgm:t>
        <a:bodyPr/>
        <a:lstStyle/>
        <a:p>
          <a:pPr>
            <a:defRPr b="1"/>
          </a:pPr>
          <a:r>
            <a:rPr lang="en-US"/>
            <a:t>Enuresis</a:t>
          </a:r>
        </a:p>
      </dgm:t>
    </dgm:pt>
    <dgm:pt modelId="{F7FED248-BF88-4B6C-BCBD-A5629CF1987D}" type="parTrans" cxnId="{B3226EA1-6698-478B-989C-0DBED34D3A23}">
      <dgm:prSet/>
      <dgm:spPr/>
      <dgm:t>
        <a:bodyPr/>
        <a:lstStyle/>
        <a:p>
          <a:endParaRPr lang="en-US"/>
        </a:p>
      </dgm:t>
    </dgm:pt>
    <dgm:pt modelId="{8ED8EAE6-D97B-4C94-8D08-F5F5861A7F37}" type="sibTrans" cxnId="{B3226EA1-6698-478B-989C-0DBED34D3A23}">
      <dgm:prSet/>
      <dgm:spPr/>
      <dgm:t>
        <a:bodyPr/>
        <a:lstStyle/>
        <a:p>
          <a:endParaRPr lang="en-US"/>
        </a:p>
      </dgm:t>
    </dgm:pt>
    <dgm:pt modelId="{2A302428-E349-48B2-8D0F-88B0A6367932}">
      <dgm:prSet/>
      <dgm:spPr/>
      <dgm:t>
        <a:bodyPr/>
        <a:lstStyle/>
        <a:p>
          <a:r>
            <a:rPr lang="en-US"/>
            <a:t>Frequency, Timing, Volume </a:t>
          </a:r>
        </a:p>
      </dgm:t>
    </dgm:pt>
    <dgm:pt modelId="{95B676E5-637F-4975-BAB7-A1A010DFC0C0}" type="parTrans" cxnId="{BEF501B1-4ACF-4ACE-B0D9-00B1B0D0B8E9}">
      <dgm:prSet/>
      <dgm:spPr/>
      <dgm:t>
        <a:bodyPr/>
        <a:lstStyle/>
        <a:p>
          <a:endParaRPr lang="en-US"/>
        </a:p>
      </dgm:t>
    </dgm:pt>
    <dgm:pt modelId="{828D2144-6C5F-4422-980E-45D91E67D8EF}" type="sibTrans" cxnId="{BEF501B1-4ACF-4ACE-B0D9-00B1B0D0B8E9}">
      <dgm:prSet/>
      <dgm:spPr/>
      <dgm:t>
        <a:bodyPr/>
        <a:lstStyle/>
        <a:p>
          <a:endParaRPr lang="en-US"/>
        </a:p>
      </dgm:t>
    </dgm:pt>
    <dgm:pt modelId="{A7747AFC-976A-4FC2-A999-9A80B6A9DABA}">
      <dgm:prSet/>
      <dgm:spPr/>
      <dgm:t>
        <a:bodyPr/>
        <a:lstStyle/>
        <a:p>
          <a:r>
            <a:rPr lang="en-US"/>
            <a:t>Daytime lower urinary tract symptoms </a:t>
          </a:r>
        </a:p>
      </dgm:t>
    </dgm:pt>
    <dgm:pt modelId="{96CD0E42-8833-48C6-8652-9A3C466703D8}" type="parTrans" cxnId="{3C76F775-2652-4160-8F2C-DFA169166FD2}">
      <dgm:prSet/>
      <dgm:spPr/>
      <dgm:t>
        <a:bodyPr/>
        <a:lstStyle/>
        <a:p>
          <a:endParaRPr lang="en-US"/>
        </a:p>
      </dgm:t>
    </dgm:pt>
    <dgm:pt modelId="{6EA58455-52D5-47AB-B751-AF75871866A4}" type="sibTrans" cxnId="{3C76F775-2652-4160-8F2C-DFA169166FD2}">
      <dgm:prSet/>
      <dgm:spPr/>
      <dgm:t>
        <a:bodyPr/>
        <a:lstStyle/>
        <a:p>
          <a:endParaRPr lang="en-US"/>
        </a:p>
      </dgm:t>
    </dgm:pt>
    <dgm:pt modelId="{22144F12-962C-4EFE-A574-56BC5CD3BD8B}">
      <dgm:prSet/>
      <dgm:spPr/>
      <dgm:t>
        <a:bodyPr/>
        <a:lstStyle/>
        <a:p>
          <a:r>
            <a:rPr lang="en-US"/>
            <a:t>Sense of child and parents’ concerns &amp; motivation/desire for treatment </a:t>
          </a:r>
        </a:p>
      </dgm:t>
    </dgm:pt>
    <dgm:pt modelId="{5B65D95F-9873-4C49-A100-E7922BDDA9E8}" type="parTrans" cxnId="{D34F8D2E-598F-4912-BF30-85A5F54D2C7E}">
      <dgm:prSet/>
      <dgm:spPr/>
      <dgm:t>
        <a:bodyPr/>
        <a:lstStyle/>
        <a:p>
          <a:endParaRPr lang="en-US"/>
        </a:p>
      </dgm:t>
    </dgm:pt>
    <dgm:pt modelId="{130C43AA-22BB-4099-85C9-DD425F2C85B2}" type="sibTrans" cxnId="{D34F8D2E-598F-4912-BF30-85A5F54D2C7E}">
      <dgm:prSet/>
      <dgm:spPr/>
      <dgm:t>
        <a:bodyPr/>
        <a:lstStyle/>
        <a:p>
          <a:endParaRPr lang="en-US"/>
        </a:p>
      </dgm:t>
    </dgm:pt>
    <dgm:pt modelId="{6F2C9DE1-E09A-40AE-A49C-015E5AC235C7}">
      <dgm:prSet/>
      <dgm:spPr/>
      <dgm:t>
        <a:bodyPr/>
        <a:lstStyle/>
        <a:p>
          <a:r>
            <a:rPr lang="en-US"/>
            <a:t>Bladder diary</a:t>
          </a:r>
        </a:p>
      </dgm:t>
    </dgm:pt>
    <dgm:pt modelId="{C10568AD-FA62-4490-850A-94B145F50DC9}" type="parTrans" cxnId="{4DB5D01C-7D00-48D3-AAAD-5F342D9092B5}">
      <dgm:prSet/>
      <dgm:spPr/>
      <dgm:t>
        <a:bodyPr/>
        <a:lstStyle/>
        <a:p>
          <a:endParaRPr lang="en-US"/>
        </a:p>
      </dgm:t>
    </dgm:pt>
    <dgm:pt modelId="{35BD0C36-19A4-4739-B800-15BE7371AA30}" type="sibTrans" cxnId="{4DB5D01C-7D00-48D3-AAAD-5F342D9092B5}">
      <dgm:prSet/>
      <dgm:spPr/>
      <dgm:t>
        <a:bodyPr/>
        <a:lstStyle/>
        <a:p>
          <a:endParaRPr lang="en-US"/>
        </a:p>
      </dgm:t>
    </dgm:pt>
    <dgm:pt modelId="{C2170E20-D0A2-48DD-A09C-E3F3D52E4561}">
      <dgm:prSet/>
      <dgm:spPr/>
      <dgm:t>
        <a:bodyPr/>
        <a:lstStyle/>
        <a:p>
          <a:pPr>
            <a:defRPr b="1"/>
          </a:pPr>
          <a:r>
            <a:rPr lang="en-US"/>
            <a:t>Dysfunctional voiding</a:t>
          </a:r>
        </a:p>
      </dgm:t>
    </dgm:pt>
    <dgm:pt modelId="{2050D32B-1DD2-4AFD-869B-6E67C066A656}" type="parTrans" cxnId="{AA4854F8-9E0B-48DD-8D38-FB28583B30D2}">
      <dgm:prSet/>
      <dgm:spPr/>
      <dgm:t>
        <a:bodyPr/>
        <a:lstStyle/>
        <a:p>
          <a:endParaRPr lang="en-US"/>
        </a:p>
      </dgm:t>
    </dgm:pt>
    <dgm:pt modelId="{B2865A3B-0F67-43E0-95E6-DF66CAE33977}" type="sibTrans" cxnId="{AA4854F8-9E0B-48DD-8D38-FB28583B30D2}">
      <dgm:prSet/>
      <dgm:spPr/>
      <dgm:t>
        <a:bodyPr/>
        <a:lstStyle/>
        <a:p>
          <a:endParaRPr lang="en-US"/>
        </a:p>
      </dgm:t>
    </dgm:pt>
    <dgm:pt modelId="{80DE0AFB-19BF-4F13-8FFC-491AFE417DD5}">
      <dgm:prSet/>
      <dgm:spPr/>
      <dgm:t>
        <a:bodyPr/>
        <a:lstStyle/>
        <a:p>
          <a:r>
            <a:rPr lang="en-US"/>
            <a:t>Directed towards type of urinary symptom, severity, and health/integrity of urinary tract</a:t>
          </a:r>
        </a:p>
      </dgm:t>
    </dgm:pt>
    <dgm:pt modelId="{BD7A2DC4-4FD8-47A0-AEA3-F3A1ECB45D39}" type="parTrans" cxnId="{C71F7049-A258-479E-8A5D-E925C18BF696}">
      <dgm:prSet/>
      <dgm:spPr/>
      <dgm:t>
        <a:bodyPr/>
        <a:lstStyle/>
        <a:p>
          <a:endParaRPr lang="en-US"/>
        </a:p>
      </dgm:t>
    </dgm:pt>
    <dgm:pt modelId="{CF87265B-023F-4C30-84E7-39D4E3CA4A6C}" type="sibTrans" cxnId="{C71F7049-A258-479E-8A5D-E925C18BF696}">
      <dgm:prSet/>
      <dgm:spPr/>
      <dgm:t>
        <a:bodyPr/>
        <a:lstStyle/>
        <a:p>
          <a:endParaRPr lang="en-US"/>
        </a:p>
      </dgm:t>
    </dgm:pt>
    <dgm:pt modelId="{97667F33-34B9-431C-A84C-990EE255F00E}">
      <dgm:prSet/>
      <dgm:spPr/>
      <dgm:t>
        <a:bodyPr/>
        <a:lstStyle/>
        <a:p>
          <a:r>
            <a:rPr lang="en-US"/>
            <a:t>Bowel function should be evaluated in detail</a:t>
          </a:r>
        </a:p>
      </dgm:t>
    </dgm:pt>
    <dgm:pt modelId="{9A86485C-DC5A-418F-91EC-B868E50840C3}" type="parTrans" cxnId="{C3954B22-07DF-4A1D-8D52-B0BD99612354}">
      <dgm:prSet/>
      <dgm:spPr/>
      <dgm:t>
        <a:bodyPr/>
        <a:lstStyle/>
        <a:p>
          <a:endParaRPr lang="en-US"/>
        </a:p>
      </dgm:t>
    </dgm:pt>
    <dgm:pt modelId="{E8407DC2-A77B-4F68-853B-F3D533D28972}" type="sibTrans" cxnId="{C3954B22-07DF-4A1D-8D52-B0BD99612354}">
      <dgm:prSet/>
      <dgm:spPr/>
      <dgm:t>
        <a:bodyPr/>
        <a:lstStyle/>
        <a:p>
          <a:endParaRPr lang="en-US"/>
        </a:p>
      </dgm:t>
    </dgm:pt>
    <dgm:pt modelId="{073C297B-D8B4-A246-A1D6-540713A6388B}" type="pres">
      <dgm:prSet presAssocID="{B1DDB393-6649-418C-8F60-A451F8244775}" presName="Name0" presStyleCnt="0">
        <dgm:presLayoutVars>
          <dgm:dir/>
          <dgm:animLvl val="lvl"/>
          <dgm:resizeHandles val="exact"/>
        </dgm:presLayoutVars>
      </dgm:prSet>
      <dgm:spPr/>
    </dgm:pt>
    <dgm:pt modelId="{7A68206B-E427-704A-985D-839212B1EBEB}" type="pres">
      <dgm:prSet presAssocID="{9F7E4544-5D6B-4709-96B8-42F8143380D0}" presName="composite" presStyleCnt="0"/>
      <dgm:spPr/>
    </dgm:pt>
    <dgm:pt modelId="{3328A33C-EE52-0945-B86B-CE5EA622D5F1}" type="pres">
      <dgm:prSet presAssocID="{9F7E4544-5D6B-4709-96B8-42F8143380D0}" presName="parTx" presStyleLbl="alignNode1" presStyleIdx="0" presStyleCnt="2">
        <dgm:presLayoutVars>
          <dgm:chMax val="0"/>
          <dgm:chPref val="0"/>
          <dgm:bulletEnabled val="1"/>
        </dgm:presLayoutVars>
      </dgm:prSet>
      <dgm:spPr/>
    </dgm:pt>
    <dgm:pt modelId="{D0D4B50B-F94B-594F-8EB3-E33B7877F47D}" type="pres">
      <dgm:prSet presAssocID="{9F7E4544-5D6B-4709-96B8-42F8143380D0}" presName="desTx" presStyleLbl="alignAccFollowNode1" presStyleIdx="0" presStyleCnt="2">
        <dgm:presLayoutVars>
          <dgm:bulletEnabled val="1"/>
        </dgm:presLayoutVars>
      </dgm:prSet>
      <dgm:spPr/>
    </dgm:pt>
    <dgm:pt modelId="{320D09B7-6B94-0649-88AD-B42EBDD4F90C}" type="pres">
      <dgm:prSet presAssocID="{8ED8EAE6-D97B-4C94-8D08-F5F5861A7F37}" presName="space" presStyleCnt="0"/>
      <dgm:spPr/>
    </dgm:pt>
    <dgm:pt modelId="{6DCC87BD-B7AE-7A49-B65F-5175ED241906}" type="pres">
      <dgm:prSet presAssocID="{C2170E20-D0A2-48DD-A09C-E3F3D52E4561}" presName="composite" presStyleCnt="0"/>
      <dgm:spPr/>
    </dgm:pt>
    <dgm:pt modelId="{28FA9CF9-1B6C-B444-8198-412FB216DBC4}" type="pres">
      <dgm:prSet presAssocID="{C2170E20-D0A2-48DD-A09C-E3F3D52E4561}" presName="parTx" presStyleLbl="alignNode1" presStyleIdx="1" presStyleCnt="2">
        <dgm:presLayoutVars>
          <dgm:chMax val="0"/>
          <dgm:chPref val="0"/>
          <dgm:bulletEnabled val="1"/>
        </dgm:presLayoutVars>
      </dgm:prSet>
      <dgm:spPr/>
    </dgm:pt>
    <dgm:pt modelId="{5B22B21A-468F-E94B-8C2D-CFB830B8EF1F}" type="pres">
      <dgm:prSet presAssocID="{C2170E20-D0A2-48DD-A09C-E3F3D52E4561}" presName="desTx" presStyleLbl="alignAccFollowNode1" presStyleIdx="1" presStyleCnt="2">
        <dgm:presLayoutVars>
          <dgm:bulletEnabled val="1"/>
        </dgm:presLayoutVars>
      </dgm:prSet>
      <dgm:spPr/>
    </dgm:pt>
  </dgm:ptLst>
  <dgm:cxnLst>
    <dgm:cxn modelId="{4DB5D01C-7D00-48D3-AAAD-5F342D9092B5}" srcId="{9F7E4544-5D6B-4709-96B8-42F8143380D0}" destId="{6F2C9DE1-E09A-40AE-A49C-015E5AC235C7}" srcOrd="3" destOrd="0" parTransId="{C10568AD-FA62-4490-850A-94B145F50DC9}" sibTransId="{35BD0C36-19A4-4739-B800-15BE7371AA30}"/>
    <dgm:cxn modelId="{C3954B22-07DF-4A1D-8D52-B0BD99612354}" srcId="{C2170E20-D0A2-48DD-A09C-E3F3D52E4561}" destId="{97667F33-34B9-431C-A84C-990EE255F00E}" srcOrd="1" destOrd="0" parTransId="{9A86485C-DC5A-418F-91EC-B868E50840C3}" sibTransId="{E8407DC2-A77B-4F68-853B-F3D533D28972}"/>
    <dgm:cxn modelId="{0C12212D-D286-5245-9ADF-9B095C6C9D71}" type="presOf" srcId="{80DE0AFB-19BF-4F13-8FFC-491AFE417DD5}" destId="{5B22B21A-468F-E94B-8C2D-CFB830B8EF1F}" srcOrd="0" destOrd="0" presId="urn:microsoft.com/office/officeart/2005/8/layout/hList1"/>
    <dgm:cxn modelId="{D34F8D2E-598F-4912-BF30-85A5F54D2C7E}" srcId="{9F7E4544-5D6B-4709-96B8-42F8143380D0}" destId="{22144F12-962C-4EFE-A574-56BC5CD3BD8B}" srcOrd="2" destOrd="0" parTransId="{5B65D95F-9873-4C49-A100-E7922BDDA9E8}" sibTransId="{130C43AA-22BB-4099-85C9-DD425F2C85B2}"/>
    <dgm:cxn modelId="{C71F7049-A258-479E-8A5D-E925C18BF696}" srcId="{C2170E20-D0A2-48DD-A09C-E3F3D52E4561}" destId="{80DE0AFB-19BF-4F13-8FFC-491AFE417DD5}" srcOrd="0" destOrd="0" parTransId="{BD7A2DC4-4FD8-47A0-AEA3-F3A1ECB45D39}" sibTransId="{CF87265B-023F-4C30-84E7-39D4E3CA4A6C}"/>
    <dgm:cxn modelId="{659F9472-092D-B84A-B055-9414455C1528}" type="presOf" srcId="{6F2C9DE1-E09A-40AE-A49C-015E5AC235C7}" destId="{D0D4B50B-F94B-594F-8EB3-E33B7877F47D}" srcOrd="0" destOrd="3" presId="urn:microsoft.com/office/officeart/2005/8/layout/hList1"/>
    <dgm:cxn modelId="{3C76F775-2652-4160-8F2C-DFA169166FD2}" srcId="{9F7E4544-5D6B-4709-96B8-42F8143380D0}" destId="{A7747AFC-976A-4FC2-A999-9A80B6A9DABA}" srcOrd="1" destOrd="0" parTransId="{96CD0E42-8833-48C6-8652-9A3C466703D8}" sibTransId="{6EA58455-52D5-47AB-B751-AF75871866A4}"/>
    <dgm:cxn modelId="{370E8981-DC8B-6E43-B6F3-EBD224EF2ADF}" type="presOf" srcId="{B1DDB393-6649-418C-8F60-A451F8244775}" destId="{073C297B-D8B4-A246-A1D6-540713A6388B}" srcOrd="0" destOrd="0" presId="urn:microsoft.com/office/officeart/2005/8/layout/hList1"/>
    <dgm:cxn modelId="{F6205598-4B9E-0346-A3DC-E8BC66C96925}" type="presOf" srcId="{97667F33-34B9-431C-A84C-990EE255F00E}" destId="{5B22B21A-468F-E94B-8C2D-CFB830B8EF1F}" srcOrd="0" destOrd="1" presId="urn:microsoft.com/office/officeart/2005/8/layout/hList1"/>
    <dgm:cxn modelId="{B3226EA1-6698-478B-989C-0DBED34D3A23}" srcId="{B1DDB393-6649-418C-8F60-A451F8244775}" destId="{9F7E4544-5D6B-4709-96B8-42F8143380D0}" srcOrd="0" destOrd="0" parTransId="{F7FED248-BF88-4B6C-BCBD-A5629CF1987D}" sibTransId="{8ED8EAE6-D97B-4C94-8D08-F5F5861A7F37}"/>
    <dgm:cxn modelId="{BEF501B1-4ACF-4ACE-B0D9-00B1B0D0B8E9}" srcId="{9F7E4544-5D6B-4709-96B8-42F8143380D0}" destId="{2A302428-E349-48B2-8D0F-88B0A6367932}" srcOrd="0" destOrd="0" parTransId="{95B676E5-637F-4975-BAB7-A1A010DFC0C0}" sibTransId="{828D2144-6C5F-4422-980E-45D91E67D8EF}"/>
    <dgm:cxn modelId="{E87A04C5-32E7-F946-8FBC-8D558463721E}" type="presOf" srcId="{2A302428-E349-48B2-8D0F-88B0A6367932}" destId="{D0D4B50B-F94B-594F-8EB3-E33B7877F47D}" srcOrd="0" destOrd="0" presId="urn:microsoft.com/office/officeart/2005/8/layout/hList1"/>
    <dgm:cxn modelId="{DF1EEED7-025C-ED4E-B855-1F8F3BB45845}" type="presOf" srcId="{22144F12-962C-4EFE-A574-56BC5CD3BD8B}" destId="{D0D4B50B-F94B-594F-8EB3-E33B7877F47D}" srcOrd="0" destOrd="2" presId="urn:microsoft.com/office/officeart/2005/8/layout/hList1"/>
    <dgm:cxn modelId="{E1D0E1E9-D74B-7648-8011-156164B27B77}" type="presOf" srcId="{A7747AFC-976A-4FC2-A999-9A80B6A9DABA}" destId="{D0D4B50B-F94B-594F-8EB3-E33B7877F47D}" srcOrd="0" destOrd="1" presId="urn:microsoft.com/office/officeart/2005/8/layout/hList1"/>
    <dgm:cxn modelId="{6432F4EB-3834-1749-AAC2-E4FBE996328F}" type="presOf" srcId="{9F7E4544-5D6B-4709-96B8-42F8143380D0}" destId="{3328A33C-EE52-0945-B86B-CE5EA622D5F1}" srcOrd="0" destOrd="0" presId="urn:microsoft.com/office/officeart/2005/8/layout/hList1"/>
    <dgm:cxn modelId="{919E9DF0-A3FF-DC4A-92DB-63F46281A7C0}" type="presOf" srcId="{C2170E20-D0A2-48DD-A09C-E3F3D52E4561}" destId="{28FA9CF9-1B6C-B444-8198-412FB216DBC4}" srcOrd="0" destOrd="0" presId="urn:microsoft.com/office/officeart/2005/8/layout/hList1"/>
    <dgm:cxn modelId="{AA4854F8-9E0B-48DD-8D38-FB28583B30D2}" srcId="{B1DDB393-6649-418C-8F60-A451F8244775}" destId="{C2170E20-D0A2-48DD-A09C-E3F3D52E4561}" srcOrd="1" destOrd="0" parTransId="{2050D32B-1DD2-4AFD-869B-6E67C066A656}" sibTransId="{B2865A3B-0F67-43E0-95E6-DF66CAE33977}"/>
    <dgm:cxn modelId="{2600A453-E27B-F148-A014-E25BE1D80B78}" type="presParOf" srcId="{073C297B-D8B4-A246-A1D6-540713A6388B}" destId="{7A68206B-E427-704A-985D-839212B1EBEB}" srcOrd="0" destOrd="0" presId="urn:microsoft.com/office/officeart/2005/8/layout/hList1"/>
    <dgm:cxn modelId="{D50273F6-F9AD-3F4D-9508-EA267A91BADE}" type="presParOf" srcId="{7A68206B-E427-704A-985D-839212B1EBEB}" destId="{3328A33C-EE52-0945-B86B-CE5EA622D5F1}" srcOrd="0" destOrd="0" presId="urn:microsoft.com/office/officeart/2005/8/layout/hList1"/>
    <dgm:cxn modelId="{11CF1DC7-E436-9744-B091-A0ECBE69BBE1}" type="presParOf" srcId="{7A68206B-E427-704A-985D-839212B1EBEB}" destId="{D0D4B50B-F94B-594F-8EB3-E33B7877F47D}" srcOrd="1" destOrd="0" presId="urn:microsoft.com/office/officeart/2005/8/layout/hList1"/>
    <dgm:cxn modelId="{55F9CF9A-4548-5B48-83A8-325AE51A1DA1}" type="presParOf" srcId="{073C297B-D8B4-A246-A1D6-540713A6388B}" destId="{320D09B7-6B94-0649-88AD-B42EBDD4F90C}" srcOrd="1" destOrd="0" presId="urn:microsoft.com/office/officeart/2005/8/layout/hList1"/>
    <dgm:cxn modelId="{F7ECDF9E-148B-FE48-B5E3-3CBBEFB22B06}" type="presParOf" srcId="{073C297B-D8B4-A246-A1D6-540713A6388B}" destId="{6DCC87BD-B7AE-7A49-B65F-5175ED241906}" srcOrd="2" destOrd="0" presId="urn:microsoft.com/office/officeart/2005/8/layout/hList1"/>
    <dgm:cxn modelId="{8A025EF8-0A62-F94A-97D7-01784BD587FB}" type="presParOf" srcId="{6DCC87BD-B7AE-7A49-B65F-5175ED241906}" destId="{28FA9CF9-1B6C-B444-8198-412FB216DBC4}" srcOrd="0" destOrd="0" presId="urn:microsoft.com/office/officeart/2005/8/layout/hList1"/>
    <dgm:cxn modelId="{58F54681-DDA6-6146-AC99-6C89FCEF4F68}" type="presParOf" srcId="{6DCC87BD-B7AE-7A49-B65F-5175ED241906}" destId="{5B22B21A-468F-E94B-8C2D-CFB830B8EF1F}"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1FD3828-B032-465B-90AA-FE7B14FA497C}"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B7979EC8-A00D-4102-8327-781AFC4BE2DD}">
      <dgm:prSet/>
      <dgm:spPr/>
      <dgm:t>
        <a:bodyPr/>
        <a:lstStyle/>
        <a:p>
          <a:r>
            <a:rPr lang="en-US"/>
            <a:t>UA</a:t>
          </a:r>
        </a:p>
      </dgm:t>
    </dgm:pt>
    <dgm:pt modelId="{2333ACB8-1AEC-43E3-8DC5-C3C8B79EFF12}" type="parTrans" cxnId="{C706146D-31CE-47BC-806E-891D70959E63}">
      <dgm:prSet/>
      <dgm:spPr/>
      <dgm:t>
        <a:bodyPr/>
        <a:lstStyle/>
        <a:p>
          <a:endParaRPr lang="en-US"/>
        </a:p>
      </dgm:t>
    </dgm:pt>
    <dgm:pt modelId="{B2BDE57B-B289-480B-B14F-B721F394AA2A}" type="sibTrans" cxnId="{C706146D-31CE-47BC-806E-891D70959E63}">
      <dgm:prSet/>
      <dgm:spPr/>
      <dgm:t>
        <a:bodyPr/>
        <a:lstStyle/>
        <a:p>
          <a:endParaRPr lang="en-US"/>
        </a:p>
      </dgm:t>
    </dgm:pt>
    <dgm:pt modelId="{03C7016F-F4FF-47A1-9B20-920AFDDF42D3}">
      <dgm:prSet/>
      <dgm:spPr/>
      <dgm:t>
        <a:bodyPr/>
        <a:lstStyle/>
        <a:p>
          <a:r>
            <a:rPr lang="en-US"/>
            <a:t>Renal ultrasound</a:t>
          </a:r>
        </a:p>
      </dgm:t>
    </dgm:pt>
    <dgm:pt modelId="{14E904A9-54D6-458F-9B5D-FDB74D64D096}" type="parTrans" cxnId="{D42A4FD1-986F-4A4A-8395-A23F286B6242}">
      <dgm:prSet/>
      <dgm:spPr/>
      <dgm:t>
        <a:bodyPr/>
        <a:lstStyle/>
        <a:p>
          <a:endParaRPr lang="en-US"/>
        </a:p>
      </dgm:t>
    </dgm:pt>
    <dgm:pt modelId="{821595A5-565F-4466-A4C6-6C5E4513487A}" type="sibTrans" cxnId="{D42A4FD1-986F-4A4A-8395-A23F286B6242}">
      <dgm:prSet/>
      <dgm:spPr/>
      <dgm:t>
        <a:bodyPr/>
        <a:lstStyle/>
        <a:p>
          <a:endParaRPr lang="en-US"/>
        </a:p>
      </dgm:t>
    </dgm:pt>
    <dgm:pt modelId="{CE417384-D6B8-4B9E-B973-98495E0AD1AF}">
      <dgm:prSet/>
      <dgm:spPr/>
      <dgm:t>
        <a:bodyPr/>
        <a:lstStyle/>
        <a:p>
          <a:r>
            <a:rPr lang="en-US"/>
            <a:t>Bladder ultrasound</a:t>
          </a:r>
        </a:p>
      </dgm:t>
    </dgm:pt>
    <dgm:pt modelId="{1024C421-9D28-48CF-AF3E-924E4A288CEA}" type="parTrans" cxnId="{DACD2516-4AD2-4F3D-AE54-D7B877191C99}">
      <dgm:prSet/>
      <dgm:spPr/>
      <dgm:t>
        <a:bodyPr/>
        <a:lstStyle/>
        <a:p>
          <a:endParaRPr lang="en-US"/>
        </a:p>
      </dgm:t>
    </dgm:pt>
    <dgm:pt modelId="{2DF92CF2-C870-4A79-90EC-53ACF3ECFD12}" type="sibTrans" cxnId="{DACD2516-4AD2-4F3D-AE54-D7B877191C99}">
      <dgm:prSet/>
      <dgm:spPr/>
      <dgm:t>
        <a:bodyPr/>
        <a:lstStyle/>
        <a:p>
          <a:endParaRPr lang="en-US"/>
        </a:p>
      </dgm:t>
    </dgm:pt>
    <dgm:pt modelId="{69D0E49E-6B24-4F61-8B68-486C431193AC}">
      <dgm:prSet/>
      <dgm:spPr/>
      <dgm:t>
        <a:bodyPr/>
        <a:lstStyle/>
        <a:p>
          <a:r>
            <a:rPr lang="en-US"/>
            <a:t>MRI</a:t>
          </a:r>
        </a:p>
      </dgm:t>
    </dgm:pt>
    <dgm:pt modelId="{89ADE59A-6E11-45FE-9A3B-C91149538A1F}" type="parTrans" cxnId="{CBC55B68-B628-42D2-9F24-721A647097CE}">
      <dgm:prSet/>
      <dgm:spPr/>
      <dgm:t>
        <a:bodyPr/>
        <a:lstStyle/>
        <a:p>
          <a:endParaRPr lang="en-US"/>
        </a:p>
      </dgm:t>
    </dgm:pt>
    <dgm:pt modelId="{E10C820E-07E6-4337-BBDC-4FE9A6A115B4}" type="sibTrans" cxnId="{CBC55B68-B628-42D2-9F24-721A647097CE}">
      <dgm:prSet/>
      <dgm:spPr/>
      <dgm:t>
        <a:bodyPr/>
        <a:lstStyle/>
        <a:p>
          <a:endParaRPr lang="en-US"/>
        </a:p>
      </dgm:t>
    </dgm:pt>
    <dgm:pt modelId="{5C8C7E15-0B20-408D-A0F9-D3A7AD673BA2}">
      <dgm:prSet/>
      <dgm:spPr/>
      <dgm:t>
        <a:bodyPr/>
        <a:lstStyle/>
        <a:p>
          <a:r>
            <a:rPr lang="en-US"/>
            <a:t>Voiding cystourethrography and urodynamic studies</a:t>
          </a:r>
        </a:p>
      </dgm:t>
    </dgm:pt>
    <dgm:pt modelId="{0E1B128C-1086-4BD7-9575-7DA46D2A0AFE}" type="parTrans" cxnId="{EE0B47F2-3A69-45FF-9AF2-2C39BF0DAB37}">
      <dgm:prSet/>
      <dgm:spPr/>
      <dgm:t>
        <a:bodyPr/>
        <a:lstStyle/>
        <a:p>
          <a:endParaRPr lang="en-US"/>
        </a:p>
      </dgm:t>
    </dgm:pt>
    <dgm:pt modelId="{1E1F45DA-4539-4507-8100-F393EA3656B3}" type="sibTrans" cxnId="{EE0B47F2-3A69-45FF-9AF2-2C39BF0DAB37}">
      <dgm:prSet/>
      <dgm:spPr/>
      <dgm:t>
        <a:bodyPr/>
        <a:lstStyle/>
        <a:p>
          <a:endParaRPr lang="en-US"/>
        </a:p>
      </dgm:t>
    </dgm:pt>
    <dgm:pt modelId="{5A787D18-FAC1-7345-A438-2C148F64EC59}" type="pres">
      <dgm:prSet presAssocID="{A1FD3828-B032-465B-90AA-FE7B14FA497C}" presName="vert0" presStyleCnt="0">
        <dgm:presLayoutVars>
          <dgm:dir/>
          <dgm:animOne val="branch"/>
          <dgm:animLvl val="lvl"/>
        </dgm:presLayoutVars>
      </dgm:prSet>
      <dgm:spPr/>
    </dgm:pt>
    <dgm:pt modelId="{7D7B483C-AB47-BF41-9A57-7700087F1442}" type="pres">
      <dgm:prSet presAssocID="{B7979EC8-A00D-4102-8327-781AFC4BE2DD}" presName="thickLine" presStyleLbl="alignNode1" presStyleIdx="0" presStyleCnt="5"/>
      <dgm:spPr/>
    </dgm:pt>
    <dgm:pt modelId="{98E9DBC9-7918-F241-A8D7-0AA2FAD889D2}" type="pres">
      <dgm:prSet presAssocID="{B7979EC8-A00D-4102-8327-781AFC4BE2DD}" presName="horz1" presStyleCnt="0"/>
      <dgm:spPr/>
    </dgm:pt>
    <dgm:pt modelId="{D514D9F9-6161-D64E-8564-42F334F0F5D0}" type="pres">
      <dgm:prSet presAssocID="{B7979EC8-A00D-4102-8327-781AFC4BE2DD}" presName="tx1" presStyleLbl="revTx" presStyleIdx="0" presStyleCnt="5"/>
      <dgm:spPr/>
    </dgm:pt>
    <dgm:pt modelId="{E7B469B6-2B6A-B142-934D-4B9FC9F80EFC}" type="pres">
      <dgm:prSet presAssocID="{B7979EC8-A00D-4102-8327-781AFC4BE2DD}" presName="vert1" presStyleCnt="0"/>
      <dgm:spPr/>
    </dgm:pt>
    <dgm:pt modelId="{18BF7AE9-3CF7-264D-8006-B05BD12CED26}" type="pres">
      <dgm:prSet presAssocID="{03C7016F-F4FF-47A1-9B20-920AFDDF42D3}" presName="thickLine" presStyleLbl="alignNode1" presStyleIdx="1" presStyleCnt="5"/>
      <dgm:spPr/>
    </dgm:pt>
    <dgm:pt modelId="{221BEB92-F749-EC4F-AD8E-9B85DAFAF596}" type="pres">
      <dgm:prSet presAssocID="{03C7016F-F4FF-47A1-9B20-920AFDDF42D3}" presName="horz1" presStyleCnt="0"/>
      <dgm:spPr/>
    </dgm:pt>
    <dgm:pt modelId="{1E953BFC-3990-F947-A09A-99C171764C75}" type="pres">
      <dgm:prSet presAssocID="{03C7016F-F4FF-47A1-9B20-920AFDDF42D3}" presName="tx1" presStyleLbl="revTx" presStyleIdx="1" presStyleCnt="5"/>
      <dgm:spPr/>
    </dgm:pt>
    <dgm:pt modelId="{FA4967FE-E633-474F-A6B1-B81DB15D1E60}" type="pres">
      <dgm:prSet presAssocID="{03C7016F-F4FF-47A1-9B20-920AFDDF42D3}" presName="vert1" presStyleCnt="0"/>
      <dgm:spPr/>
    </dgm:pt>
    <dgm:pt modelId="{08CEB271-EA33-2D4F-97F8-4AD1D16EB001}" type="pres">
      <dgm:prSet presAssocID="{CE417384-D6B8-4B9E-B973-98495E0AD1AF}" presName="thickLine" presStyleLbl="alignNode1" presStyleIdx="2" presStyleCnt="5"/>
      <dgm:spPr/>
    </dgm:pt>
    <dgm:pt modelId="{08A936E5-5A15-1C46-BB32-95F9F2480470}" type="pres">
      <dgm:prSet presAssocID="{CE417384-D6B8-4B9E-B973-98495E0AD1AF}" presName="horz1" presStyleCnt="0"/>
      <dgm:spPr/>
    </dgm:pt>
    <dgm:pt modelId="{42360FE7-8B87-E649-89B7-0E469494CF0B}" type="pres">
      <dgm:prSet presAssocID="{CE417384-D6B8-4B9E-B973-98495E0AD1AF}" presName="tx1" presStyleLbl="revTx" presStyleIdx="2" presStyleCnt="5"/>
      <dgm:spPr/>
    </dgm:pt>
    <dgm:pt modelId="{A0DE7F60-0E04-204B-954A-74DA195A745C}" type="pres">
      <dgm:prSet presAssocID="{CE417384-D6B8-4B9E-B973-98495E0AD1AF}" presName="vert1" presStyleCnt="0"/>
      <dgm:spPr/>
    </dgm:pt>
    <dgm:pt modelId="{A931E8B7-EFF2-3246-B049-A7B0728B4414}" type="pres">
      <dgm:prSet presAssocID="{69D0E49E-6B24-4F61-8B68-486C431193AC}" presName="thickLine" presStyleLbl="alignNode1" presStyleIdx="3" presStyleCnt="5"/>
      <dgm:spPr/>
    </dgm:pt>
    <dgm:pt modelId="{ECB9F8B2-E4CB-8E40-97F4-2A412D4B27F9}" type="pres">
      <dgm:prSet presAssocID="{69D0E49E-6B24-4F61-8B68-486C431193AC}" presName="horz1" presStyleCnt="0"/>
      <dgm:spPr/>
    </dgm:pt>
    <dgm:pt modelId="{185CC443-86DD-F746-BF61-AEBDA1DEC42E}" type="pres">
      <dgm:prSet presAssocID="{69D0E49E-6B24-4F61-8B68-486C431193AC}" presName="tx1" presStyleLbl="revTx" presStyleIdx="3" presStyleCnt="5"/>
      <dgm:spPr/>
    </dgm:pt>
    <dgm:pt modelId="{74CFAC72-3047-174D-90F9-CEE4DF09F4F4}" type="pres">
      <dgm:prSet presAssocID="{69D0E49E-6B24-4F61-8B68-486C431193AC}" presName="vert1" presStyleCnt="0"/>
      <dgm:spPr/>
    </dgm:pt>
    <dgm:pt modelId="{C36CE331-2226-1241-8E07-73860C8DAA53}" type="pres">
      <dgm:prSet presAssocID="{5C8C7E15-0B20-408D-A0F9-D3A7AD673BA2}" presName="thickLine" presStyleLbl="alignNode1" presStyleIdx="4" presStyleCnt="5"/>
      <dgm:spPr/>
    </dgm:pt>
    <dgm:pt modelId="{1C232069-E40F-5942-8D27-6AC1D47364BC}" type="pres">
      <dgm:prSet presAssocID="{5C8C7E15-0B20-408D-A0F9-D3A7AD673BA2}" presName="horz1" presStyleCnt="0"/>
      <dgm:spPr/>
    </dgm:pt>
    <dgm:pt modelId="{E2AD6553-4304-3448-9BC3-47C63317A76D}" type="pres">
      <dgm:prSet presAssocID="{5C8C7E15-0B20-408D-A0F9-D3A7AD673BA2}" presName="tx1" presStyleLbl="revTx" presStyleIdx="4" presStyleCnt="5"/>
      <dgm:spPr/>
    </dgm:pt>
    <dgm:pt modelId="{2792AD1B-1042-6044-B9EC-6F6676B3ACAA}" type="pres">
      <dgm:prSet presAssocID="{5C8C7E15-0B20-408D-A0F9-D3A7AD673BA2}" presName="vert1" presStyleCnt="0"/>
      <dgm:spPr/>
    </dgm:pt>
  </dgm:ptLst>
  <dgm:cxnLst>
    <dgm:cxn modelId="{DACD2516-4AD2-4F3D-AE54-D7B877191C99}" srcId="{A1FD3828-B032-465B-90AA-FE7B14FA497C}" destId="{CE417384-D6B8-4B9E-B973-98495E0AD1AF}" srcOrd="2" destOrd="0" parTransId="{1024C421-9D28-48CF-AF3E-924E4A288CEA}" sibTransId="{2DF92CF2-C870-4A79-90EC-53ACF3ECFD12}"/>
    <dgm:cxn modelId="{1304CD25-3B55-A849-BBBB-5FCC0F293C46}" type="presOf" srcId="{A1FD3828-B032-465B-90AA-FE7B14FA497C}" destId="{5A787D18-FAC1-7345-A438-2C148F64EC59}" srcOrd="0" destOrd="0" presId="urn:microsoft.com/office/officeart/2008/layout/LinedList"/>
    <dgm:cxn modelId="{0F238133-172E-AE4B-A6EB-AFE8A8E4A13D}" type="presOf" srcId="{5C8C7E15-0B20-408D-A0F9-D3A7AD673BA2}" destId="{E2AD6553-4304-3448-9BC3-47C63317A76D}" srcOrd="0" destOrd="0" presId="urn:microsoft.com/office/officeart/2008/layout/LinedList"/>
    <dgm:cxn modelId="{019DC156-2E67-5C49-8CEC-8D792C56C877}" type="presOf" srcId="{CE417384-D6B8-4B9E-B973-98495E0AD1AF}" destId="{42360FE7-8B87-E649-89B7-0E469494CF0B}" srcOrd="0" destOrd="0" presId="urn:microsoft.com/office/officeart/2008/layout/LinedList"/>
    <dgm:cxn modelId="{CBC55B68-B628-42D2-9F24-721A647097CE}" srcId="{A1FD3828-B032-465B-90AA-FE7B14FA497C}" destId="{69D0E49E-6B24-4F61-8B68-486C431193AC}" srcOrd="3" destOrd="0" parTransId="{89ADE59A-6E11-45FE-9A3B-C91149538A1F}" sibTransId="{E10C820E-07E6-4337-BBDC-4FE9A6A115B4}"/>
    <dgm:cxn modelId="{C706146D-31CE-47BC-806E-891D70959E63}" srcId="{A1FD3828-B032-465B-90AA-FE7B14FA497C}" destId="{B7979EC8-A00D-4102-8327-781AFC4BE2DD}" srcOrd="0" destOrd="0" parTransId="{2333ACB8-1AEC-43E3-8DC5-C3C8B79EFF12}" sibTransId="{B2BDE57B-B289-480B-B14F-B721F394AA2A}"/>
    <dgm:cxn modelId="{82CD4879-0E7A-8E40-BF58-41F1901109D7}" type="presOf" srcId="{69D0E49E-6B24-4F61-8B68-486C431193AC}" destId="{185CC443-86DD-F746-BF61-AEBDA1DEC42E}" srcOrd="0" destOrd="0" presId="urn:microsoft.com/office/officeart/2008/layout/LinedList"/>
    <dgm:cxn modelId="{C3A21F86-68AD-D34D-B7F4-2CA8BE5C7E66}" type="presOf" srcId="{03C7016F-F4FF-47A1-9B20-920AFDDF42D3}" destId="{1E953BFC-3990-F947-A09A-99C171764C75}" srcOrd="0" destOrd="0" presId="urn:microsoft.com/office/officeart/2008/layout/LinedList"/>
    <dgm:cxn modelId="{F1956D8C-10E5-0C4F-BEE1-4AABEF131B91}" type="presOf" srcId="{B7979EC8-A00D-4102-8327-781AFC4BE2DD}" destId="{D514D9F9-6161-D64E-8564-42F334F0F5D0}" srcOrd="0" destOrd="0" presId="urn:microsoft.com/office/officeart/2008/layout/LinedList"/>
    <dgm:cxn modelId="{D42A4FD1-986F-4A4A-8395-A23F286B6242}" srcId="{A1FD3828-B032-465B-90AA-FE7B14FA497C}" destId="{03C7016F-F4FF-47A1-9B20-920AFDDF42D3}" srcOrd="1" destOrd="0" parTransId="{14E904A9-54D6-458F-9B5D-FDB74D64D096}" sibTransId="{821595A5-565F-4466-A4C6-6C5E4513487A}"/>
    <dgm:cxn modelId="{EE0B47F2-3A69-45FF-9AF2-2C39BF0DAB37}" srcId="{A1FD3828-B032-465B-90AA-FE7B14FA497C}" destId="{5C8C7E15-0B20-408D-A0F9-D3A7AD673BA2}" srcOrd="4" destOrd="0" parTransId="{0E1B128C-1086-4BD7-9575-7DA46D2A0AFE}" sibTransId="{1E1F45DA-4539-4507-8100-F393EA3656B3}"/>
    <dgm:cxn modelId="{3E720024-F789-EA46-ACB9-A9CA98A4D097}" type="presParOf" srcId="{5A787D18-FAC1-7345-A438-2C148F64EC59}" destId="{7D7B483C-AB47-BF41-9A57-7700087F1442}" srcOrd="0" destOrd="0" presId="urn:microsoft.com/office/officeart/2008/layout/LinedList"/>
    <dgm:cxn modelId="{EA58715D-7074-1D41-95DB-F58640F9DA0A}" type="presParOf" srcId="{5A787D18-FAC1-7345-A438-2C148F64EC59}" destId="{98E9DBC9-7918-F241-A8D7-0AA2FAD889D2}" srcOrd="1" destOrd="0" presId="urn:microsoft.com/office/officeart/2008/layout/LinedList"/>
    <dgm:cxn modelId="{4DF71B9B-F256-D649-96D3-5A7661060311}" type="presParOf" srcId="{98E9DBC9-7918-F241-A8D7-0AA2FAD889D2}" destId="{D514D9F9-6161-D64E-8564-42F334F0F5D0}" srcOrd="0" destOrd="0" presId="urn:microsoft.com/office/officeart/2008/layout/LinedList"/>
    <dgm:cxn modelId="{B2524EC4-2BF4-3A4B-932C-0769BF312E26}" type="presParOf" srcId="{98E9DBC9-7918-F241-A8D7-0AA2FAD889D2}" destId="{E7B469B6-2B6A-B142-934D-4B9FC9F80EFC}" srcOrd="1" destOrd="0" presId="urn:microsoft.com/office/officeart/2008/layout/LinedList"/>
    <dgm:cxn modelId="{0F52CFCA-BC3C-7E46-AE3E-2560C7B6FF87}" type="presParOf" srcId="{5A787D18-FAC1-7345-A438-2C148F64EC59}" destId="{18BF7AE9-3CF7-264D-8006-B05BD12CED26}" srcOrd="2" destOrd="0" presId="urn:microsoft.com/office/officeart/2008/layout/LinedList"/>
    <dgm:cxn modelId="{70822E0A-BCC1-0F46-B0F3-2419277DC597}" type="presParOf" srcId="{5A787D18-FAC1-7345-A438-2C148F64EC59}" destId="{221BEB92-F749-EC4F-AD8E-9B85DAFAF596}" srcOrd="3" destOrd="0" presId="urn:microsoft.com/office/officeart/2008/layout/LinedList"/>
    <dgm:cxn modelId="{0D686561-DE3C-594B-966A-A41CE8B0D1BB}" type="presParOf" srcId="{221BEB92-F749-EC4F-AD8E-9B85DAFAF596}" destId="{1E953BFC-3990-F947-A09A-99C171764C75}" srcOrd="0" destOrd="0" presId="urn:microsoft.com/office/officeart/2008/layout/LinedList"/>
    <dgm:cxn modelId="{7E85C239-D04A-CF47-AEEA-4B6605FD331C}" type="presParOf" srcId="{221BEB92-F749-EC4F-AD8E-9B85DAFAF596}" destId="{FA4967FE-E633-474F-A6B1-B81DB15D1E60}" srcOrd="1" destOrd="0" presId="urn:microsoft.com/office/officeart/2008/layout/LinedList"/>
    <dgm:cxn modelId="{E955F913-5E0F-7E47-B815-6B84C1BF3651}" type="presParOf" srcId="{5A787D18-FAC1-7345-A438-2C148F64EC59}" destId="{08CEB271-EA33-2D4F-97F8-4AD1D16EB001}" srcOrd="4" destOrd="0" presId="urn:microsoft.com/office/officeart/2008/layout/LinedList"/>
    <dgm:cxn modelId="{83F4E46B-E16C-4F4D-8F5F-B3FD1F85B180}" type="presParOf" srcId="{5A787D18-FAC1-7345-A438-2C148F64EC59}" destId="{08A936E5-5A15-1C46-BB32-95F9F2480470}" srcOrd="5" destOrd="0" presId="urn:microsoft.com/office/officeart/2008/layout/LinedList"/>
    <dgm:cxn modelId="{82F1CD77-15E0-8342-89B4-350F7639C5E2}" type="presParOf" srcId="{08A936E5-5A15-1C46-BB32-95F9F2480470}" destId="{42360FE7-8B87-E649-89B7-0E469494CF0B}" srcOrd="0" destOrd="0" presId="urn:microsoft.com/office/officeart/2008/layout/LinedList"/>
    <dgm:cxn modelId="{0D19970D-10C7-6749-A50C-964D974FA4FF}" type="presParOf" srcId="{08A936E5-5A15-1C46-BB32-95F9F2480470}" destId="{A0DE7F60-0E04-204B-954A-74DA195A745C}" srcOrd="1" destOrd="0" presId="urn:microsoft.com/office/officeart/2008/layout/LinedList"/>
    <dgm:cxn modelId="{6D0245B4-139A-1D4A-B658-63384181DC91}" type="presParOf" srcId="{5A787D18-FAC1-7345-A438-2C148F64EC59}" destId="{A931E8B7-EFF2-3246-B049-A7B0728B4414}" srcOrd="6" destOrd="0" presId="urn:microsoft.com/office/officeart/2008/layout/LinedList"/>
    <dgm:cxn modelId="{C1CE7CBE-462B-4547-9F66-7CF82BBD8FBF}" type="presParOf" srcId="{5A787D18-FAC1-7345-A438-2C148F64EC59}" destId="{ECB9F8B2-E4CB-8E40-97F4-2A412D4B27F9}" srcOrd="7" destOrd="0" presId="urn:microsoft.com/office/officeart/2008/layout/LinedList"/>
    <dgm:cxn modelId="{9E5E899E-60FE-6646-AD64-1915D6305CB9}" type="presParOf" srcId="{ECB9F8B2-E4CB-8E40-97F4-2A412D4B27F9}" destId="{185CC443-86DD-F746-BF61-AEBDA1DEC42E}" srcOrd="0" destOrd="0" presId="urn:microsoft.com/office/officeart/2008/layout/LinedList"/>
    <dgm:cxn modelId="{FCD214DE-891E-1E40-B87E-6A538E7F5BD0}" type="presParOf" srcId="{ECB9F8B2-E4CB-8E40-97F4-2A412D4B27F9}" destId="{74CFAC72-3047-174D-90F9-CEE4DF09F4F4}" srcOrd="1" destOrd="0" presId="urn:microsoft.com/office/officeart/2008/layout/LinedList"/>
    <dgm:cxn modelId="{620A01D9-3C68-E340-8C47-C1CA7A882F56}" type="presParOf" srcId="{5A787D18-FAC1-7345-A438-2C148F64EC59}" destId="{C36CE331-2226-1241-8E07-73860C8DAA53}" srcOrd="8" destOrd="0" presId="urn:microsoft.com/office/officeart/2008/layout/LinedList"/>
    <dgm:cxn modelId="{876D6CB4-FDA3-0E42-8E51-B6DE963E7D0C}" type="presParOf" srcId="{5A787D18-FAC1-7345-A438-2C148F64EC59}" destId="{1C232069-E40F-5942-8D27-6AC1D47364BC}" srcOrd="9" destOrd="0" presId="urn:microsoft.com/office/officeart/2008/layout/LinedList"/>
    <dgm:cxn modelId="{7056F1EB-9190-AF45-8DBE-092F8D6C90EB}" type="presParOf" srcId="{1C232069-E40F-5942-8D27-6AC1D47364BC}" destId="{E2AD6553-4304-3448-9BC3-47C63317A76D}" srcOrd="0" destOrd="0" presId="urn:microsoft.com/office/officeart/2008/layout/LinedList"/>
    <dgm:cxn modelId="{EAE9AE5A-DC46-A141-9DA9-4498BCE8B24C}" type="presParOf" srcId="{1C232069-E40F-5942-8D27-6AC1D47364BC}" destId="{2792AD1B-1042-6044-B9EC-6F6676B3ACAA}"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46C91F2-F958-46B8-82D9-6497303CE26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B87C5369-1E4D-4E10-BB9A-6E1C7FADADB1}">
      <dgm:prSet/>
      <dgm:spPr/>
      <dgm:t>
        <a:bodyPr/>
        <a:lstStyle/>
        <a:p>
          <a:r>
            <a:rPr lang="en-US"/>
            <a:t>Enuresis is common, not volitional, and resolves with time </a:t>
          </a:r>
        </a:p>
      </dgm:t>
    </dgm:pt>
    <dgm:pt modelId="{62D2476A-613E-426C-83C3-4E725FEC2636}" type="parTrans" cxnId="{519D7BF8-6612-4545-A1BE-E04E9FE1C976}">
      <dgm:prSet/>
      <dgm:spPr/>
      <dgm:t>
        <a:bodyPr/>
        <a:lstStyle/>
        <a:p>
          <a:endParaRPr lang="en-US"/>
        </a:p>
      </dgm:t>
    </dgm:pt>
    <dgm:pt modelId="{98F0852A-55C9-4979-AED0-B79EE232E3DC}" type="sibTrans" cxnId="{519D7BF8-6612-4545-A1BE-E04E9FE1C976}">
      <dgm:prSet/>
      <dgm:spPr/>
      <dgm:t>
        <a:bodyPr/>
        <a:lstStyle/>
        <a:p>
          <a:endParaRPr lang="en-US"/>
        </a:p>
      </dgm:t>
    </dgm:pt>
    <dgm:pt modelId="{B0B61D10-4692-402E-A2A3-70B5EE710BE7}">
      <dgm:prSet/>
      <dgm:spPr/>
      <dgm:t>
        <a:bodyPr/>
        <a:lstStyle/>
        <a:p>
          <a:r>
            <a:rPr lang="en-US"/>
            <a:t>Stress and lowered self-esteem due to punishment or shame</a:t>
          </a:r>
        </a:p>
      </dgm:t>
    </dgm:pt>
    <dgm:pt modelId="{F6A95973-82F8-41C0-BC0D-8E82ADAECFA0}" type="parTrans" cxnId="{4F7CF0B4-900E-4D1B-A09A-499E69911D6F}">
      <dgm:prSet/>
      <dgm:spPr/>
      <dgm:t>
        <a:bodyPr/>
        <a:lstStyle/>
        <a:p>
          <a:endParaRPr lang="en-US"/>
        </a:p>
      </dgm:t>
    </dgm:pt>
    <dgm:pt modelId="{FDDB95C4-32A5-417A-A98E-8524DE6B77E3}" type="sibTrans" cxnId="{4F7CF0B4-900E-4D1B-A09A-499E69911D6F}">
      <dgm:prSet/>
      <dgm:spPr/>
      <dgm:t>
        <a:bodyPr/>
        <a:lstStyle/>
        <a:p>
          <a:endParaRPr lang="en-US"/>
        </a:p>
      </dgm:t>
    </dgm:pt>
    <dgm:pt modelId="{BAC375A2-7385-496A-AB65-DDD53C1C6DC3}">
      <dgm:prSet/>
      <dgm:spPr/>
      <dgm:t>
        <a:bodyPr/>
        <a:lstStyle/>
        <a:p>
          <a:r>
            <a:rPr lang="en-US"/>
            <a:t>Avoid blaming </a:t>
          </a:r>
        </a:p>
      </dgm:t>
    </dgm:pt>
    <dgm:pt modelId="{A0C999AF-17F3-417B-9B10-C65CFB51D322}" type="parTrans" cxnId="{DFF32378-9767-4F83-B1C4-05D794A4C420}">
      <dgm:prSet/>
      <dgm:spPr/>
      <dgm:t>
        <a:bodyPr/>
        <a:lstStyle/>
        <a:p>
          <a:endParaRPr lang="en-US"/>
        </a:p>
      </dgm:t>
    </dgm:pt>
    <dgm:pt modelId="{0FFEE933-86B2-4534-A932-00F21AB5AE2F}" type="sibTrans" cxnId="{DFF32378-9767-4F83-B1C4-05D794A4C420}">
      <dgm:prSet/>
      <dgm:spPr/>
      <dgm:t>
        <a:bodyPr/>
        <a:lstStyle/>
        <a:p>
          <a:endParaRPr lang="en-US"/>
        </a:p>
      </dgm:t>
    </dgm:pt>
    <dgm:pt modelId="{4989E9F0-99ED-49E1-8576-768E55AADCAC}">
      <dgm:prSet/>
      <dgm:spPr/>
      <dgm:t>
        <a:bodyPr/>
        <a:lstStyle/>
        <a:p>
          <a:r>
            <a:rPr lang="en-US"/>
            <a:t>Limit intake of fluids during the evening</a:t>
          </a:r>
        </a:p>
      </dgm:t>
    </dgm:pt>
    <dgm:pt modelId="{B853042E-4D1B-437F-BF1E-DA03023A42CE}" type="parTrans" cxnId="{7011044B-4BFF-4943-A6EC-11D8EE7CB028}">
      <dgm:prSet/>
      <dgm:spPr/>
      <dgm:t>
        <a:bodyPr/>
        <a:lstStyle/>
        <a:p>
          <a:endParaRPr lang="en-US"/>
        </a:p>
      </dgm:t>
    </dgm:pt>
    <dgm:pt modelId="{C815F4B6-07B4-4FD4-963D-EEA5F592DE83}" type="sibTrans" cxnId="{7011044B-4BFF-4943-A6EC-11D8EE7CB028}">
      <dgm:prSet/>
      <dgm:spPr/>
      <dgm:t>
        <a:bodyPr/>
        <a:lstStyle/>
        <a:p>
          <a:endParaRPr lang="en-US"/>
        </a:p>
      </dgm:t>
    </dgm:pt>
    <dgm:pt modelId="{9EF47EBC-9FCC-4DAD-946B-75FDF7CF7CBB}">
      <dgm:prSet/>
      <dgm:spPr/>
      <dgm:t>
        <a:bodyPr/>
        <a:lstStyle/>
        <a:p>
          <a:r>
            <a:rPr lang="en-US"/>
            <a:t>Encourage use of bathroom during the day and before bedtime </a:t>
          </a:r>
        </a:p>
      </dgm:t>
    </dgm:pt>
    <dgm:pt modelId="{B84E7A28-7E19-45FA-987A-93E75D9191FD}" type="parTrans" cxnId="{3A386272-D60C-4B25-AE6F-7D9342463DF5}">
      <dgm:prSet/>
      <dgm:spPr/>
      <dgm:t>
        <a:bodyPr/>
        <a:lstStyle/>
        <a:p>
          <a:endParaRPr lang="en-US"/>
        </a:p>
      </dgm:t>
    </dgm:pt>
    <dgm:pt modelId="{6ED1B1AA-1DA9-424E-87F5-5AC4D77C9EEE}" type="sibTrans" cxnId="{3A386272-D60C-4B25-AE6F-7D9342463DF5}">
      <dgm:prSet/>
      <dgm:spPr/>
      <dgm:t>
        <a:bodyPr/>
        <a:lstStyle/>
        <a:p>
          <a:endParaRPr lang="en-US"/>
        </a:p>
      </dgm:t>
    </dgm:pt>
    <dgm:pt modelId="{2E2C2E9C-40E5-4C2D-A746-9E6B4A7673EB}">
      <dgm:prSet/>
      <dgm:spPr/>
      <dgm:t>
        <a:bodyPr/>
        <a:lstStyle/>
        <a:p>
          <a:r>
            <a:rPr lang="en-US"/>
            <a:t>Remind child not to hold in urine and urinate before they feel the urge</a:t>
          </a:r>
        </a:p>
      </dgm:t>
    </dgm:pt>
    <dgm:pt modelId="{3D3292D9-755A-42A1-A465-F33F37D4469B}" type="parTrans" cxnId="{0A5FA8E5-83F2-473C-96A2-F9B7DA5B6824}">
      <dgm:prSet/>
      <dgm:spPr/>
      <dgm:t>
        <a:bodyPr/>
        <a:lstStyle/>
        <a:p>
          <a:endParaRPr lang="en-US"/>
        </a:p>
      </dgm:t>
    </dgm:pt>
    <dgm:pt modelId="{941FF381-0809-434F-8B86-CA223C960699}" type="sibTrans" cxnId="{0A5FA8E5-83F2-473C-96A2-F9B7DA5B6824}">
      <dgm:prSet/>
      <dgm:spPr/>
      <dgm:t>
        <a:bodyPr/>
        <a:lstStyle/>
        <a:p>
          <a:endParaRPr lang="en-US"/>
        </a:p>
      </dgm:t>
    </dgm:pt>
    <dgm:pt modelId="{412C0B4C-E848-4904-8725-B6312251A431}">
      <dgm:prSet/>
      <dgm:spPr/>
      <dgm:t>
        <a:bodyPr/>
        <a:lstStyle/>
        <a:p>
          <a:r>
            <a:rPr lang="en-US"/>
            <a:t>Treat constipation</a:t>
          </a:r>
        </a:p>
      </dgm:t>
    </dgm:pt>
    <dgm:pt modelId="{16BB7D66-2523-4165-A9E9-848D77C31269}" type="parTrans" cxnId="{405BD315-E736-417E-965C-FEC7A2E06270}">
      <dgm:prSet/>
      <dgm:spPr/>
      <dgm:t>
        <a:bodyPr/>
        <a:lstStyle/>
        <a:p>
          <a:endParaRPr lang="en-US"/>
        </a:p>
      </dgm:t>
    </dgm:pt>
    <dgm:pt modelId="{3DDB537B-88F6-431E-AC4D-82616D729C26}" type="sibTrans" cxnId="{405BD315-E736-417E-965C-FEC7A2E06270}">
      <dgm:prSet/>
      <dgm:spPr/>
      <dgm:t>
        <a:bodyPr/>
        <a:lstStyle/>
        <a:p>
          <a:endParaRPr lang="en-US"/>
        </a:p>
      </dgm:t>
    </dgm:pt>
    <dgm:pt modelId="{5B726051-E7A3-4A4B-8EEE-358E50DC7E0E}" type="pres">
      <dgm:prSet presAssocID="{546C91F2-F958-46B8-82D9-6497303CE267}" presName="linear" presStyleCnt="0">
        <dgm:presLayoutVars>
          <dgm:animLvl val="lvl"/>
          <dgm:resizeHandles val="exact"/>
        </dgm:presLayoutVars>
      </dgm:prSet>
      <dgm:spPr/>
    </dgm:pt>
    <dgm:pt modelId="{067212D8-1C3D-D247-9B58-9A7F85109A87}" type="pres">
      <dgm:prSet presAssocID="{B87C5369-1E4D-4E10-BB9A-6E1C7FADADB1}" presName="parentText" presStyleLbl="node1" presStyleIdx="0" presStyleCnt="7">
        <dgm:presLayoutVars>
          <dgm:chMax val="0"/>
          <dgm:bulletEnabled val="1"/>
        </dgm:presLayoutVars>
      </dgm:prSet>
      <dgm:spPr/>
    </dgm:pt>
    <dgm:pt modelId="{20FFE517-F2F1-C243-B700-A489B13DA76F}" type="pres">
      <dgm:prSet presAssocID="{98F0852A-55C9-4979-AED0-B79EE232E3DC}" presName="spacer" presStyleCnt="0"/>
      <dgm:spPr/>
    </dgm:pt>
    <dgm:pt modelId="{FAD7EE98-AC59-0540-897A-8617D83195EB}" type="pres">
      <dgm:prSet presAssocID="{B0B61D10-4692-402E-A2A3-70B5EE710BE7}" presName="parentText" presStyleLbl="node1" presStyleIdx="1" presStyleCnt="7">
        <dgm:presLayoutVars>
          <dgm:chMax val="0"/>
          <dgm:bulletEnabled val="1"/>
        </dgm:presLayoutVars>
      </dgm:prSet>
      <dgm:spPr/>
    </dgm:pt>
    <dgm:pt modelId="{9A3AA13F-E7C2-B94F-B9D0-37575A82B3EF}" type="pres">
      <dgm:prSet presAssocID="{FDDB95C4-32A5-417A-A98E-8524DE6B77E3}" presName="spacer" presStyleCnt="0"/>
      <dgm:spPr/>
    </dgm:pt>
    <dgm:pt modelId="{499974EF-443A-284F-BEF8-DA3ACAC589E8}" type="pres">
      <dgm:prSet presAssocID="{BAC375A2-7385-496A-AB65-DDD53C1C6DC3}" presName="parentText" presStyleLbl="node1" presStyleIdx="2" presStyleCnt="7">
        <dgm:presLayoutVars>
          <dgm:chMax val="0"/>
          <dgm:bulletEnabled val="1"/>
        </dgm:presLayoutVars>
      </dgm:prSet>
      <dgm:spPr/>
    </dgm:pt>
    <dgm:pt modelId="{A1CE1244-F2C5-6A42-AA80-ECD1E7F34EB3}" type="pres">
      <dgm:prSet presAssocID="{0FFEE933-86B2-4534-A932-00F21AB5AE2F}" presName="spacer" presStyleCnt="0"/>
      <dgm:spPr/>
    </dgm:pt>
    <dgm:pt modelId="{8BDEA579-D922-BD42-B709-AC98A7E4A56E}" type="pres">
      <dgm:prSet presAssocID="{4989E9F0-99ED-49E1-8576-768E55AADCAC}" presName="parentText" presStyleLbl="node1" presStyleIdx="3" presStyleCnt="7">
        <dgm:presLayoutVars>
          <dgm:chMax val="0"/>
          <dgm:bulletEnabled val="1"/>
        </dgm:presLayoutVars>
      </dgm:prSet>
      <dgm:spPr/>
    </dgm:pt>
    <dgm:pt modelId="{E7C44127-8104-374E-84BF-6054BB654B50}" type="pres">
      <dgm:prSet presAssocID="{C815F4B6-07B4-4FD4-963D-EEA5F592DE83}" presName="spacer" presStyleCnt="0"/>
      <dgm:spPr/>
    </dgm:pt>
    <dgm:pt modelId="{0FD28DF8-5153-7047-9BF3-F35635880C2F}" type="pres">
      <dgm:prSet presAssocID="{9EF47EBC-9FCC-4DAD-946B-75FDF7CF7CBB}" presName="parentText" presStyleLbl="node1" presStyleIdx="4" presStyleCnt="7">
        <dgm:presLayoutVars>
          <dgm:chMax val="0"/>
          <dgm:bulletEnabled val="1"/>
        </dgm:presLayoutVars>
      </dgm:prSet>
      <dgm:spPr/>
    </dgm:pt>
    <dgm:pt modelId="{8D6FD3E8-49D7-D649-B888-D1C2DBC52B85}" type="pres">
      <dgm:prSet presAssocID="{6ED1B1AA-1DA9-424E-87F5-5AC4D77C9EEE}" presName="spacer" presStyleCnt="0"/>
      <dgm:spPr/>
    </dgm:pt>
    <dgm:pt modelId="{1C303A1E-3494-D346-B1DE-65CA730A5DE2}" type="pres">
      <dgm:prSet presAssocID="{2E2C2E9C-40E5-4C2D-A746-9E6B4A7673EB}" presName="parentText" presStyleLbl="node1" presStyleIdx="5" presStyleCnt="7">
        <dgm:presLayoutVars>
          <dgm:chMax val="0"/>
          <dgm:bulletEnabled val="1"/>
        </dgm:presLayoutVars>
      </dgm:prSet>
      <dgm:spPr/>
    </dgm:pt>
    <dgm:pt modelId="{D55346AA-8C6E-6E48-B910-1125812846CE}" type="pres">
      <dgm:prSet presAssocID="{941FF381-0809-434F-8B86-CA223C960699}" presName="spacer" presStyleCnt="0"/>
      <dgm:spPr/>
    </dgm:pt>
    <dgm:pt modelId="{831A088D-D34B-3443-82B9-177D19D7AF43}" type="pres">
      <dgm:prSet presAssocID="{412C0B4C-E848-4904-8725-B6312251A431}" presName="parentText" presStyleLbl="node1" presStyleIdx="6" presStyleCnt="7">
        <dgm:presLayoutVars>
          <dgm:chMax val="0"/>
          <dgm:bulletEnabled val="1"/>
        </dgm:presLayoutVars>
      </dgm:prSet>
      <dgm:spPr/>
    </dgm:pt>
  </dgm:ptLst>
  <dgm:cxnLst>
    <dgm:cxn modelId="{1FD70D04-CF83-4541-A8B2-010E52AE92E9}" type="presOf" srcId="{BAC375A2-7385-496A-AB65-DDD53C1C6DC3}" destId="{499974EF-443A-284F-BEF8-DA3ACAC589E8}" srcOrd="0" destOrd="0" presId="urn:microsoft.com/office/officeart/2005/8/layout/vList2"/>
    <dgm:cxn modelId="{405BD315-E736-417E-965C-FEC7A2E06270}" srcId="{546C91F2-F958-46B8-82D9-6497303CE267}" destId="{412C0B4C-E848-4904-8725-B6312251A431}" srcOrd="6" destOrd="0" parTransId="{16BB7D66-2523-4165-A9E9-848D77C31269}" sibTransId="{3DDB537B-88F6-431E-AC4D-82616D729C26}"/>
    <dgm:cxn modelId="{DE35D119-E581-5C4A-82DF-BE9354DB5229}" type="presOf" srcId="{546C91F2-F958-46B8-82D9-6497303CE267}" destId="{5B726051-E7A3-4A4B-8EEE-358E50DC7E0E}" srcOrd="0" destOrd="0" presId="urn:microsoft.com/office/officeart/2005/8/layout/vList2"/>
    <dgm:cxn modelId="{7011044B-4BFF-4943-A6EC-11D8EE7CB028}" srcId="{546C91F2-F958-46B8-82D9-6497303CE267}" destId="{4989E9F0-99ED-49E1-8576-768E55AADCAC}" srcOrd="3" destOrd="0" parTransId="{B853042E-4D1B-437F-BF1E-DA03023A42CE}" sibTransId="{C815F4B6-07B4-4FD4-963D-EEA5F592DE83}"/>
    <dgm:cxn modelId="{7125174C-4D8D-374C-83C1-43A5D126F247}" type="presOf" srcId="{9EF47EBC-9FCC-4DAD-946B-75FDF7CF7CBB}" destId="{0FD28DF8-5153-7047-9BF3-F35635880C2F}" srcOrd="0" destOrd="0" presId="urn:microsoft.com/office/officeart/2005/8/layout/vList2"/>
    <dgm:cxn modelId="{D47EA650-20B3-3F43-A448-1D3C2FA83CB4}" type="presOf" srcId="{B0B61D10-4692-402E-A2A3-70B5EE710BE7}" destId="{FAD7EE98-AC59-0540-897A-8617D83195EB}" srcOrd="0" destOrd="0" presId="urn:microsoft.com/office/officeart/2005/8/layout/vList2"/>
    <dgm:cxn modelId="{2BAEB268-189E-F24D-B721-6B1453E338D9}" type="presOf" srcId="{2E2C2E9C-40E5-4C2D-A746-9E6B4A7673EB}" destId="{1C303A1E-3494-D346-B1DE-65CA730A5DE2}" srcOrd="0" destOrd="0" presId="urn:microsoft.com/office/officeart/2005/8/layout/vList2"/>
    <dgm:cxn modelId="{3A386272-D60C-4B25-AE6F-7D9342463DF5}" srcId="{546C91F2-F958-46B8-82D9-6497303CE267}" destId="{9EF47EBC-9FCC-4DAD-946B-75FDF7CF7CBB}" srcOrd="4" destOrd="0" parTransId="{B84E7A28-7E19-45FA-987A-93E75D9191FD}" sibTransId="{6ED1B1AA-1DA9-424E-87F5-5AC4D77C9EEE}"/>
    <dgm:cxn modelId="{DFF32378-9767-4F83-B1C4-05D794A4C420}" srcId="{546C91F2-F958-46B8-82D9-6497303CE267}" destId="{BAC375A2-7385-496A-AB65-DDD53C1C6DC3}" srcOrd="2" destOrd="0" parTransId="{A0C999AF-17F3-417B-9B10-C65CFB51D322}" sibTransId="{0FFEE933-86B2-4534-A932-00F21AB5AE2F}"/>
    <dgm:cxn modelId="{33FE417A-1753-164B-98F6-FA095E248071}" type="presOf" srcId="{4989E9F0-99ED-49E1-8576-768E55AADCAC}" destId="{8BDEA579-D922-BD42-B709-AC98A7E4A56E}" srcOrd="0" destOrd="0" presId="urn:microsoft.com/office/officeart/2005/8/layout/vList2"/>
    <dgm:cxn modelId="{819674A6-EDBD-3141-9A9B-A9DFF28E1730}" type="presOf" srcId="{412C0B4C-E848-4904-8725-B6312251A431}" destId="{831A088D-D34B-3443-82B9-177D19D7AF43}" srcOrd="0" destOrd="0" presId="urn:microsoft.com/office/officeart/2005/8/layout/vList2"/>
    <dgm:cxn modelId="{4F7CF0B4-900E-4D1B-A09A-499E69911D6F}" srcId="{546C91F2-F958-46B8-82D9-6497303CE267}" destId="{B0B61D10-4692-402E-A2A3-70B5EE710BE7}" srcOrd="1" destOrd="0" parTransId="{F6A95973-82F8-41C0-BC0D-8E82ADAECFA0}" sibTransId="{FDDB95C4-32A5-417A-A98E-8524DE6B77E3}"/>
    <dgm:cxn modelId="{BD5EA2DF-7A0E-5C4D-B2DB-7931736E964A}" type="presOf" srcId="{B87C5369-1E4D-4E10-BB9A-6E1C7FADADB1}" destId="{067212D8-1C3D-D247-9B58-9A7F85109A87}" srcOrd="0" destOrd="0" presId="urn:microsoft.com/office/officeart/2005/8/layout/vList2"/>
    <dgm:cxn modelId="{0A5FA8E5-83F2-473C-96A2-F9B7DA5B6824}" srcId="{546C91F2-F958-46B8-82D9-6497303CE267}" destId="{2E2C2E9C-40E5-4C2D-A746-9E6B4A7673EB}" srcOrd="5" destOrd="0" parTransId="{3D3292D9-755A-42A1-A465-F33F37D4469B}" sibTransId="{941FF381-0809-434F-8B86-CA223C960699}"/>
    <dgm:cxn modelId="{519D7BF8-6612-4545-A1BE-E04E9FE1C976}" srcId="{546C91F2-F958-46B8-82D9-6497303CE267}" destId="{B87C5369-1E4D-4E10-BB9A-6E1C7FADADB1}" srcOrd="0" destOrd="0" parTransId="{62D2476A-613E-426C-83C3-4E725FEC2636}" sibTransId="{98F0852A-55C9-4979-AED0-B79EE232E3DC}"/>
    <dgm:cxn modelId="{40371DA7-E6EE-BC43-8B45-CBCD53F4B84E}" type="presParOf" srcId="{5B726051-E7A3-4A4B-8EEE-358E50DC7E0E}" destId="{067212D8-1C3D-D247-9B58-9A7F85109A87}" srcOrd="0" destOrd="0" presId="urn:microsoft.com/office/officeart/2005/8/layout/vList2"/>
    <dgm:cxn modelId="{26BE4897-41BD-9B46-B715-DFD62FF9B4AE}" type="presParOf" srcId="{5B726051-E7A3-4A4B-8EEE-358E50DC7E0E}" destId="{20FFE517-F2F1-C243-B700-A489B13DA76F}" srcOrd="1" destOrd="0" presId="urn:microsoft.com/office/officeart/2005/8/layout/vList2"/>
    <dgm:cxn modelId="{7418AAC8-3D24-D747-9519-71188496DFE4}" type="presParOf" srcId="{5B726051-E7A3-4A4B-8EEE-358E50DC7E0E}" destId="{FAD7EE98-AC59-0540-897A-8617D83195EB}" srcOrd="2" destOrd="0" presId="urn:microsoft.com/office/officeart/2005/8/layout/vList2"/>
    <dgm:cxn modelId="{DFA933A5-E32B-4B47-8321-073613F2E000}" type="presParOf" srcId="{5B726051-E7A3-4A4B-8EEE-358E50DC7E0E}" destId="{9A3AA13F-E7C2-B94F-B9D0-37575A82B3EF}" srcOrd="3" destOrd="0" presId="urn:microsoft.com/office/officeart/2005/8/layout/vList2"/>
    <dgm:cxn modelId="{D3BB1ABA-BBEA-5243-B4C0-7B860BB20433}" type="presParOf" srcId="{5B726051-E7A3-4A4B-8EEE-358E50DC7E0E}" destId="{499974EF-443A-284F-BEF8-DA3ACAC589E8}" srcOrd="4" destOrd="0" presId="urn:microsoft.com/office/officeart/2005/8/layout/vList2"/>
    <dgm:cxn modelId="{5F465DC9-5897-3B45-8123-FF96011193A8}" type="presParOf" srcId="{5B726051-E7A3-4A4B-8EEE-358E50DC7E0E}" destId="{A1CE1244-F2C5-6A42-AA80-ECD1E7F34EB3}" srcOrd="5" destOrd="0" presId="urn:microsoft.com/office/officeart/2005/8/layout/vList2"/>
    <dgm:cxn modelId="{84979BFB-48F3-7546-806E-F36D85B33FDB}" type="presParOf" srcId="{5B726051-E7A3-4A4B-8EEE-358E50DC7E0E}" destId="{8BDEA579-D922-BD42-B709-AC98A7E4A56E}" srcOrd="6" destOrd="0" presId="urn:microsoft.com/office/officeart/2005/8/layout/vList2"/>
    <dgm:cxn modelId="{0E4A4175-0966-E144-B1C0-04458B9F89AB}" type="presParOf" srcId="{5B726051-E7A3-4A4B-8EEE-358E50DC7E0E}" destId="{E7C44127-8104-374E-84BF-6054BB654B50}" srcOrd="7" destOrd="0" presId="urn:microsoft.com/office/officeart/2005/8/layout/vList2"/>
    <dgm:cxn modelId="{123767D1-CCF7-1B41-9003-86EB92FFE5E0}" type="presParOf" srcId="{5B726051-E7A3-4A4B-8EEE-358E50DC7E0E}" destId="{0FD28DF8-5153-7047-9BF3-F35635880C2F}" srcOrd="8" destOrd="0" presId="urn:microsoft.com/office/officeart/2005/8/layout/vList2"/>
    <dgm:cxn modelId="{E79D5AED-82D7-A441-94CE-3C316270D319}" type="presParOf" srcId="{5B726051-E7A3-4A4B-8EEE-358E50DC7E0E}" destId="{8D6FD3E8-49D7-D649-B888-D1C2DBC52B85}" srcOrd="9" destOrd="0" presId="urn:microsoft.com/office/officeart/2005/8/layout/vList2"/>
    <dgm:cxn modelId="{9717119F-F6FD-5949-BB73-4F814B3EA643}" type="presParOf" srcId="{5B726051-E7A3-4A4B-8EEE-358E50DC7E0E}" destId="{1C303A1E-3494-D346-B1DE-65CA730A5DE2}" srcOrd="10" destOrd="0" presId="urn:microsoft.com/office/officeart/2005/8/layout/vList2"/>
    <dgm:cxn modelId="{B17113A4-7B9E-1E45-B423-52ED963B6A18}" type="presParOf" srcId="{5B726051-E7A3-4A4B-8EEE-358E50DC7E0E}" destId="{D55346AA-8C6E-6E48-B910-1125812846CE}" srcOrd="11" destOrd="0" presId="urn:microsoft.com/office/officeart/2005/8/layout/vList2"/>
    <dgm:cxn modelId="{10A5EAEC-8428-3444-99DA-278DF12EC81C}" type="presParOf" srcId="{5B726051-E7A3-4A4B-8EEE-358E50DC7E0E}" destId="{831A088D-D34B-3443-82B9-177D19D7AF43}" srcOrd="1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51A6B49-5ADD-4B9B-B43F-DDED806D3E97}" type="doc">
      <dgm:prSet loTypeId="urn:microsoft.com/office/officeart/2005/8/layout/matrix3" loCatId="matrix" qsTypeId="urn:microsoft.com/office/officeart/2005/8/quickstyle/simple1" qsCatId="simple" csTypeId="urn:microsoft.com/office/officeart/2005/8/colors/accent1_2" csCatId="accent1"/>
      <dgm:spPr/>
      <dgm:t>
        <a:bodyPr/>
        <a:lstStyle/>
        <a:p>
          <a:endParaRPr lang="en-US"/>
        </a:p>
      </dgm:t>
    </dgm:pt>
    <dgm:pt modelId="{FDEFE8E6-D40B-44BE-A98E-5906002F750B}">
      <dgm:prSet/>
      <dgm:spPr/>
      <dgm:t>
        <a:bodyPr/>
        <a:lstStyle/>
        <a:p>
          <a:r>
            <a:rPr lang="en-US"/>
            <a:t>Bed alarm therapy- 4 weeks</a:t>
          </a:r>
        </a:p>
      </dgm:t>
    </dgm:pt>
    <dgm:pt modelId="{2F1B85F7-1D10-4E37-A8C2-42D57768C5F7}" type="parTrans" cxnId="{0D5AAE28-F4B5-4DAD-89F3-027774BEB395}">
      <dgm:prSet/>
      <dgm:spPr/>
      <dgm:t>
        <a:bodyPr/>
        <a:lstStyle/>
        <a:p>
          <a:endParaRPr lang="en-US"/>
        </a:p>
      </dgm:t>
    </dgm:pt>
    <dgm:pt modelId="{7D97CB8C-3293-463C-A3A0-B217B87F84E4}" type="sibTrans" cxnId="{0D5AAE28-F4B5-4DAD-89F3-027774BEB395}">
      <dgm:prSet/>
      <dgm:spPr/>
      <dgm:t>
        <a:bodyPr/>
        <a:lstStyle/>
        <a:p>
          <a:endParaRPr lang="en-US"/>
        </a:p>
      </dgm:t>
    </dgm:pt>
    <dgm:pt modelId="{610B110A-4568-4FF4-A11A-937309C92622}">
      <dgm:prSet/>
      <dgm:spPr/>
      <dgm:t>
        <a:bodyPr/>
        <a:lstStyle/>
        <a:p>
          <a:r>
            <a:rPr lang="en-US"/>
            <a:t>Desmopressin – 2-4 weeks</a:t>
          </a:r>
        </a:p>
      </dgm:t>
    </dgm:pt>
    <dgm:pt modelId="{D765EC48-56EF-4B87-BD62-9E6EC11CBEE7}" type="parTrans" cxnId="{11118753-E8DA-43CD-9CF3-D01F985FD8B3}">
      <dgm:prSet/>
      <dgm:spPr/>
      <dgm:t>
        <a:bodyPr/>
        <a:lstStyle/>
        <a:p>
          <a:endParaRPr lang="en-US"/>
        </a:p>
      </dgm:t>
    </dgm:pt>
    <dgm:pt modelId="{84FAEC8E-BA42-464D-AE99-9983B752F0B9}" type="sibTrans" cxnId="{11118753-E8DA-43CD-9CF3-D01F985FD8B3}">
      <dgm:prSet/>
      <dgm:spPr/>
      <dgm:t>
        <a:bodyPr/>
        <a:lstStyle/>
        <a:p>
          <a:endParaRPr lang="en-US"/>
        </a:p>
      </dgm:t>
    </dgm:pt>
    <dgm:pt modelId="{2984B0CA-EC2A-4432-BBE2-ABC6B05F0FE4}">
      <dgm:prSet/>
      <dgm:spPr/>
      <dgm:t>
        <a:bodyPr/>
        <a:lstStyle/>
        <a:p>
          <a:r>
            <a:rPr lang="en-US"/>
            <a:t>Urotherapy – 4-8 weeks</a:t>
          </a:r>
        </a:p>
      </dgm:t>
    </dgm:pt>
    <dgm:pt modelId="{37E2508A-4D9E-42C6-A576-D768D9F865F0}" type="parTrans" cxnId="{70675FDD-8F41-4B04-87C4-AC5C15E57164}">
      <dgm:prSet/>
      <dgm:spPr/>
      <dgm:t>
        <a:bodyPr/>
        <a:lstStyle/>
        <a:p>
          <a:endParaRPr lang="en-US"/>
        </a:p>
      </dgm:t>
    </dgm:pt>
    <dgm:pt modelId="{75732F17-1772-41B5-822D-B626B0D50E6E}" type="sibTrans" cxnId="{70675FDD-8F41-4B04-87C4-AC5C15E57164}">
      <dgm:prSet/>
      <dgm:spPr/>
      <dgm:t>
        <a:bodyPr/>
        <a:lstStyle/>
        <a:p>
          <a:endParaRPr lang="en-US"/>
        </a:p>
      </dgm:t>
    </dgm:pt>
    <dgm:pt modelId="{853B4C0B-0130-4584-B6E7-84E24D48B7B1}">
      <dgm:prSet/>
      <dgm:spPr/>
      <dgm:t>
        <a:bodyPr/>
        <a:lstStyle/>
        <a:p>
          <a:r>
            <a:rPr lang="en-US"/>
            <a:t>Anticholinergics – 4 weeks </a:t>
          </a:r>
        </a:p>
      </dgm:t>
    </dgm:pt>
    <dgm:pt modelId="{02C55221-4FB5-41E6-AC3C-703213AC6AF8}" type="parTrans" cxnId="{698DEDEA-FF66-457C-90BF-73A1D5544A5F}">
      <dgm:prSet/>
      <dgm:spPr/>
      <dgm:t>
        <a:bodyPr/>
        <a:lstStyle/>
        <a:p>
          <a:endParaRPr lang="en-US"/>
        </a:p>
      </dgm:t>
    </dgm:pt>
    <dgm:pt modelId="{6FB479DB-B419-40A4-8B4C-DC4D4CB95829}" type="sibTrans" cxnId="{698DEDEA-FF66-457C-90BF-73A1D5544A5F}">
      <dgm:prSet/>
      <dgm:spPr/>
      <dgm:t>
        <a:bodyPr/>
        <a:lstStyle/>
        <a:p>
          <a:endParaRPr lang="en-US"/>
        </a:p>
      </dgm:t>
    </dgm:pt>
    <dgm:pt modelId="{B28EBB8D-9183-A54A-A914-82BA3F2725A7}" type="pres">
      <dgm:prSet presAssocID="{E51A6B49-5ADD-4B9B-B43F-DDED806D3E97}" presName="matrix" presStyleCnt="0">
        <dgm:presLayoutVars>
          <dgm:chMax val="1"/>
          <dgm:dir/>
          <dgm:resizeHandles val="exact"/>
        </dgm:presLayoutVars>
      </dgm:prSet>
      <dgm:spPr/>
    </dgm:pt>
    <dgm:pt modelId="{7D76DFDA-FF35-784C-BD78-7B8EC1F97B24}" type="pres">
      <dgm:prSet presAssocID="{E51A6B49-5ADD-4B9B-B43F-DDED806D3E97}" presName="diamond" presStyleLbl="bgShp" presStyleIdx="0" presStyleCnt="1"/>
      <dgm:spPr/>
    </dgm:pt>
    <dgm:pt modelId="{7A9E132A-15FC-A54C-B948-C7E6D882CDD6}" type="pres">
      <dgm:prSet presAssocID="{E51A6B49-5ADD-4B9B-B43F-DDED806D3E97}" presName="quad1" presStyleLbl="node1" presStyleIdx="0" presStyleCnt="4">
        <dgm:presLayoutVars>
          <dgm:chMax val="0"/>
          <dgm:chPref val="0"/>
          <dgm:bulletEnabled val="1"/>
        </dgm:presLayoutVars>
      </dgm:prSet>
      <dgm:spPr/>
    </dgm:pt>
    <dgm:pt modelId="{16D75DCF-D1EA-0340-AC0B-8200B6613855}" type="pres">
      <dgm:prSet presAssocID="{E51A6B49-5ADD-4B9B-B43F-DDED806D3E97}" presName="quad2" presStyleLbl="node1" presStyleIdx="1" presStyleCnt="4">
        <dgm:presLayoutVars>
          <dgm:chMax val="0"/>
          <dgm:chPref val="0"/>
          <dgm:bulletEnabled val="1"/>
        </dgm:presLayoutVars>
      </dgm:prSet>
      <dgm:spPr/>
    </dgm:pt>
    <dgm:pt modelId="{BAA7127F-F3E8-9642-B7C3-735776722CDF}" type="pres">
      <dgm:prSet presAssocID="{E51A6B49-5ADD-4B9B-B43F-DDED806D3E97}" presName="quad3" presStyleLbl="node1" presStyleIdx="2" presStyleCnt="4">
        <dgm:presLayoutVars>
          <dgm:chMax val="0"/>
          <dgm:chPref val="0"/>
          <dgm:bulletEnabled val="1"/>
        </dgm:presLayoutVars>
      </dgm:prSet>
      <dgm:spPr/>
    </dgm:pt>
    <dgm:pt modelId="{640A79BB-4E11-A243-AFCE-D232178D5EEC}" type="pres">
      <dgm:prSet presAssocID="{E51A6B49-5ADD-4B9B-B43F-DDED806D3E97}" presName="quad4" presStyleLbl="node1" presStyleIdx="3" presStyleCnt="4">
        <dgm:presLayoutVars>
          <dgm:chMax val="0"/>
          <dgm:chPref val="0"/>
          <dgm:bulletEnabled val="1"/>
        </dgm:presLayoutVars>
      </dgm:prSet>
      <dgm:spPr/>
    </dgm:pt>
  </dgm:ptLst>
  <dgm:cxnLst>
    <dgm:cxn modelId="{BA1E7B07-CF3B-2C43-9CF3-E066AB60F70E}" type="presOf" srcId="{853B4C0B-0130-4584-B6E7-84E24D48B7B1}" destId="{640A79BB-4E11-A243-AFCE-D232178D5EEC}" srcOrd="0" destOrd="0" presId="urn:microsoft.com/office/officeart/2005/8/layout/matrix3"/>
    <dgm:cxn modelId="{0D5AAE28-F4B5-4DAD-89F3-027774BEB395}" srcId="{E51A6B49-5ADD-4B9B-B43F-DDED806D3E97}" destId="{FDEFE8E6-D40B-44BE-A98E-5906002F750B}" srcOrd="0" destOrd="0" parTransId="{2F1B85F7-1D10-4E37-A8C2-42D57768C5F7}" sibTransId="{7D97CB8C-3293-463C-A3A0-B217B87F84E4}"/>
    <dgm:cxn modelId="{11118753-E8DA-43CD-9CF3-D01F985FD8B3}" srcId="{E51A6B49-5ADD-4B9B-B43F-DDED806D3E97}" destId="{610B110A-4568-4FF4-A11A-937309C92622}" srcOrd="1" destOrd="0" parTransId="{D765EC48-56EF-4B87-BD62-9E6EC11CBEE7}" sibTransId="{84FAEC8E-BA42-464D-AE99-9983B752F0B9}"/>
    <dgm:cxn modelId="{7EE3B47B-665B-B64D-A24F-E62680F2F22C}" type="presOf" srcId="{610B110A-4568-4FF4-A11A-937309C92622}" destId="{16D75DCF-D1EA-0340-AC0B-8200B6613855}" srcOrd="0" destOrd="0" presId="urn:microsoft.com/office/officeart/2005/8/layout/matrix3"/>
    <dgm:cxn modelId="{09F59DB7-1141-6942-BE4C-40A6855C7F2B}" type="presOf" srcId="{E51A6B49-5ADD-4B9B-B43F-DDED806D3E97}" destId="{B28EBB8D-9183-A54A-A914-82BA3F2725A7}" srcOrd="0" destOrd="0" presId="urn:microsoft.com/office/officeart/2005/8/layout/matrix3"/>
    <dgm:cxn modelId="{70675FDD-8F41-4B04-87C4-AC5C15E57164}" srcId="{E51A6B49-5ADD-4B9B-B43F-DDED806D3E97}" destId="{2984B0CA-EC2A-4432-BBE2-ABC6B05F0FE4}" srcOrd="2" destOrd="0" parTransId="{37E2508A-4D9E-42C6-A576-D768D9F865F0}" sibTransId="{75732F17-1772-41B5-822D-B626B0D50E6E}"/>
    <dgm:cxn modelId="{00EBC7E6-7827-6245-97E0-7CA5D25B7F3A}" type="presOf" srcId="{FDEFE8E6-D40B-44BE-A98E-5906002F750B}" destId="{7A9E132A-15FC-A54C-B948-C7E6D882CDD6}" srcOrd="0" destOrd="0" presId="urn:microsoft.com/office/officeart/2005/8/layout/matrix3"/>
    <dgm:cxn modelId="{698DEDEA-FF66-457C-90BF-73A1D5544A5F}" srcId="{E51A6B49-5ADD-4B9B-B43F-DDED806D3E97}" destId="{853B4C0B-0130-4584-B6E7-84E24D48B7B1}" srcOrd="3" destOrd="0" parTransId="{02C55221-4FB5-41E6-AC3C-703213AC6AF8}" sibTransId="{6FB479DB-B419-40A4-8B4C-DC4D4CB95829}"/>
    <dgm:cxn modelId="{5C71ECFC-AC8C-C14A-86C6-3903E48374C1}" type="presOf" srcId="{2984B0CA-EC2A-4432-BBE2-ABC6B05F0FE4}" destId="{BAA7127F-F3E8-9642-B7C3-735776722CDF}" srcOrd="0" destOrd="0" presId="urn:microsoft.com/office/officeart/2005/8/layout/matrix3"/>
    <dgm:cxn modelId="{89D8243D-D786-0945-845D-D56B8418D5CA}" type="presParOf" srcId="{B28EBB8D-9183-A54A-A914-82BA3F2725A7}" destId="{7D76DFDA-FF35-784C-BD78-7B8EC1F97B24}" srcOrd="0" destOrd="0" presId="urn:microsoft.com/office/officeart/2005/8/layout/matrix3"/>
    <dgm:cxn modelId="{0086B84D-1B83-F542-AFEF-ACE41919262D}" type="presParOf" srcId="{B28EBB8D-9183-A54A-A914-82BA3F2725A7}" destId="{7A9E132A-15FC-A54C-B948-C7E6D882CDD6}" srcOrd="1" destOrd="0" presId="urn:microsoft.com/office/officeart/2005/8/layout/matrix3"/>
    <dgm:cxn modelId="{5ADD1F3B-FBF7-1C4F-97EF-7445B190B5F6}" type="presParOf" srcId="{B28EBB8D-9183-A54A-A914-82BA3F2725A7}" destId="{16D75DCF-D1EA-0340-AC0B-8200B6613855}" srcOrd="2" destOrd="0" presId="urn:microsoft.com/office/officeart/2005/8/layout/matrix3"/>
    <dgm:cxn modelId="{85B7A544-83DE-344E-85B9-2EDFF143E7F5}" type="presParOf" srcId="{B28EBB8D-9183-A54A-A914-82BA3F2725A7}" destId="{BAA7127F-F3E8-9642-B7C3-735776722CDF}" srcOrd="3" destOrd="0" presId="urn:microsoft.com/office/officeart/2005/8/layout/matrix3"/>
    <dgm:cxn modelId="{62C53F96-00CC-F648-81C5-7F47E7010333}" type="presParOf" srcId="{B28EBB8D-9183-A54A-A914-82BA3F2725A7}" destId="{640A79BB-4E11-A243-AFCE-D232178D5EEC}" srcOrd="4" destOrd="0" presId="urn:microsoft.com/office/officeart/2005/8/layout/matrix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481F436-4C20-4058-805A-2C77C32C45E5}"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A3E9C5AE-4DFC-4172-A75C-71D97D913E10}">
      <dgm:prSet/>
      <dgm:spPr/>
      <dgm:t>
        <a:bodyPr/>
        <a:lstStyle/>
        <a:p>
          <a:r>
            <a:rPr lang="en-US"/>
            <a:t>Baird, D., Seehusen, D., &amp; Bode, D. (2014). Enuresis in children: a case-based approach. American Academy of Family Physicians, 90(8), 560–568. https://www.aafp.org/pubs/afp/issues/2014/1015/p560.pdf</a:t>
          </a:r>
        </a:p>
      </dgm:t>
    </dgm:pt>
    <dgm:pt modelId="{04399FC2-7A1F-4347-8C7D-2CAB78B84879}" type="parTrans" cxnId="{FDF30D30-D141-4561-900B-603796197FA5}">
      <dgm:prSet/>
      <dgm:spPr/>
      <dgm:t>
        <a:bodyPr/>
        <a:lstStyle/>
        <a:p>
          <a:endParaRPr lang="en-US"/>
        </a:p>
      </dgm:t>
    </dgm:pt>
    <dgm:pt modelId="{C0D3AC83-EA5B-4D2B-9E43-939987A6D142}" type="sibTrans" cxnId="{FDF30D30-D141-4561-900B-603796197FA5}">
      <dgm:prSet/>
      <dgm:spPr/>
      <dgm:t>
        <a:bodyPr/>
        <a:lstStyle/>
        <a:p>
          <a:endParaRPr lang="en-US"/>
        </a:p>
      </dgm:t>
    </dgm:pt>
    <dgm:pt modelId="{AE2444F7-45ED-4420-A666-08944B1CE615}">
      <dgm:prSet/>
      <dgm:spPr/>
      <dgm:t>
        <a:bodyPr/>
        <a:lstStyle/>
        <a:p>
          <a:r>
            <a:rPr lang="en-US"/>
            <a:t>Nepple, K. G., &amp; Cooper, C. S. (2023). Evaluation and diagnosis of bladder dysfunction in children (L. S. Baskin, T. K. Mattoo, &amp; A. G. Hoppin, Eds.). UpToDate. Retrieved March 16, 2024, from https://www.uptodate.com/contents/evaluation-and-diagnosis-of-bladder-dysfunction-in-children?search=dysfunctional%20voiding%26source=search_result&amp;selectedTitle=3%7E150&amp;usage_type=default&amp;display_rank=3#H10</a:t>
          </a:r>
        </a:p>
      </dgm:t>
    </dgm:pt>
    <dgm:pt modelId="{0DB4AEE5-7CA0-4F51-94B7-C9D36743AB84}" type="parTrans" cxnId="{1A59983B-674F-4995-8221-029317D37CA2}">
      <dgm:prSet/>
      <dgm:spPr/>
      <dgm:t>
        <a:bodyPr/>
        <a:lstStyle/>
        <a:p>
          <a:endParaRPr lang="en-US"/>
        </a:p>
      </dgm:t>
    </dgm:pt>
    <dgm:pt modelId="{676523E3-6E18-4B3A-8E31-65B30AC43D6E}" type="sibTrans" cxnId="{1A59983B-674F-4995-8221-029317D37CA2}">
      <dgm:prSet/>
      <dgm:spPr/>
      <dgm:t>
        <a:bodyPr/>
        <a:lstStyle/>
        <a:p>
          <a:endParaRPr lang="en-US"/>
        </a:p>
      </dgm:t>
    </dgm:pt>
    <dgm:pt modelId="{94CDC84E-99CD-4ED1-B232-2853C0E5458F}">
      <dgm:prSet/>
      <dgm:spPr/>
      <dgm:t>
        <a:bodyPr/>
        <a:lstStyle/>
        <a:p>
          <a:r>
            <a:rPr lang="en-US"/>
            <a:t>Ramakrishnan, K. (2008). Evaluation and treatment of enuresis. American Academy of Family Physician, 78(4), 489–496. https://www.aafp.org/pubs/afp/issues/2008/0815/p489.html</a:t>
          </a:r>
        </a:p>
      </dgm:t>
    </dgm:pt>
    <dgm:pt modelId="{0992CE93-C706-48F0-AE83-F9D9F5E28E88}" type="parTrans" cxnId="{0BC1EBC5-A2DD-4F5C-8EE3-F7D2211C1B72}">
      <dgm:prSet/>
      <dgm:spPr/>
      <dgm:t>
        <a:bodyPr/>
        <a:lstStyle/>
        <a:p>
          <a:endParaRPr lang="en-US"/>
        </a:p>
      </dgm:t>
    </dgm:pt>
    <dgm:pt modelId="{EB313B1A-295B-444D-9747-68586700C1E8}" type="sibTrans" cxnId="{0BC1EBC5-A2DD-4F5C-8EE3-F7D2211C1B72}">
      <dgm:prSet/>
      <dgm:spPr/>
      <dgm:t>
        <a:bodyPr/>
        <a:lstStyle/>
        <a:p>
          <a:endParaRPr lang="en-US"/>
        </a:p>
      </dgm:t>
    </dgm:pt>
    <dgm:pt modelId="{09E569DA-B7BA-4E6A-A47B-8A5177CA275B}">
      <dgm:prSet/>
      <dgm:spPr/>
      <dgm:t>
        <a:bodyPr/>
        <a:lstStyle/>
        <a:p>
          <a:r>
            <a:rPr lang="en-US"/>
            <a:t>Sinha, S. (2011). Dysfunctional voiding: A review of the terminology, presentation, evaluation and management in children and adults. Indian Journal of Urology, 27(4), 437. https://doi.org/10.4103/0970-1591.91429</a:t>
          </a:r>
        </a:p>
      </dgm:t>
    </dgm:pt>
    <dgm:pt modelId="{EFC126B1-A171-41DC-AAE4-0A8F6802D4C4}" type="parTrans" cxnId="{06B53005-BD76-4637-AA86-098D89EDE3B3}">
      <dgm:prSet/>
      <dgm:spPr/>
      <dgm:t>
        <a:bodyPr/>
        <a:lstStyle/>
        <a:p>
          <a:endParaRPr lang="en-US"/>
        </a:p>
      </dgm:t>
    </dgm:pt>
    <dgm:pt modelId="{1C20786D-9BEB-49E6-9FD1-7E9ED381E03A}" type="sibTrans" cxnId="{06B53005-BD76-4637-AA86-098D89EDE3B3}">
      <dgm:prSet/>
      <dgm:spPr/>
      <dgm:t>
        <a:bodyPr/>
        <a:lstStyle/>
        <a:p>
          <a:endParaRPr lang="en-US"/>
        </a:p>
      </dgm:t>
    </dgm:pt>
    <dgm:pt modelId="{92A71650-8C66-42BF-B380-EEB4473AB791}">
      <dgm:prSet/>
      <dgm:spPr/>
      <dgm:t>
        <a:bodyPr/>
        <a:lstStyle/>
        <a:p>
          <a:r>
            <a:rPr lang="en-US"/>
            <a:t>Tu, N. D., Baskin, L. S., &amp; Arnhym, A. M. (2022). Nocturnal enuresis in children: Etiology and evaluation (J. E. Drutz, R. G. Voigt, &amp; N. Tehrani, Eds.). UpToDate. Retrieved March 16, 2024, from https://www.uptodate.com/contents/nocturnal-enuresis-in-children-etiology-and-evaluation?search=enuresis%20in%20children%26source=search_result&amp;selectedTitle=2%7E105&amp;usage_type=default&amp;display_rank=2#H540528631</a:t>
          </a:r>
        </a:p>
      </dgm:t>
    </dgm:pt>
    <dgm:pt modelId="{D527C42B-E3BA-425C-991D-B96E2DB458DE}" type="parTrans" cxnId="{A50BCDE9-5C63-46DB-A39B-B623BFAAED24}">
      <dgm:prSet/>
      <dgm:spPr/>
      <dgm:t>
        <a:bodyPr/>
        <a:lstStyle/>
        <a:p>
          <a:endParaRPr lang="en-US"/>
        </a:p>
      </dgm:t>
    </dgm:pt>
    <dgm:pt modelId="{6FA9C5E0-1F16-4172-84AA-12DB31F12A6E}" type="sibTrans" cxnId="{A50BCDE9-5C63-46DB-A39B-B623BFAAED24}">
      <dgm:prSet/>
      <dgm:spPr/>
      <dgm:t>
        <a:bodyPr/>
        <a:lstStyle/>
        <a:p>
          <a:endParaRPr lang="en-US"/>
        </a:p>
      </dgm:t>
    </dgm:pt>
    <dgm:pt modelId="{931184DF-DF33-47BA-A288-7D0486589E69}">
      <dgm:prSet/>
      <dgm:spPr/>
      <dgm:t>
        <a:bodyPr/>
        <a:lstStyle/>
        <a:p>
          <a:r>
            <a:rPr lang="en-US"/>
            <a:t>Wilson, M., &amp; Gupta, V. (2023). Enuresis. StatPearls. https://www.ncbi.nlm.nih.gov/books/NBK560565/#</a:t>
          </a:r>
        </a:p>
      </dgm:t>
    </dgm:pt>
    <dgm:pt modelId="{17A1723A-0B95-455C-A4B6-F8EAFA879A71}" type="parTrans" cxnId="{CA66BC2E-1826-425F-8055-3967DD122187}">
      <dgm:prSet/>
      <dgm:spPr/>
      <dgm:t>
        <a:bodyPr/>
        <a:lstStyle/>
        <a:p>
          <a:endParaRPr lang="en-US"/>
        </a:p>
      </dgm:t>
    </dgm:pt>
    <dgm:pt modelId="{EBCCDA36-5A8A-421E-8FED-DF5D755089A6}" type="sibTrans" cxnId="{CA66BC2E-1826-425F-8055-3967DD122187}">
      <dgm:prSet/>
      <dgm:spPr/>
      <dgm:t>
        <a:bodyPr/>
        <a:lstStyle/>
        <a:p>
          <a:endParaRPr lang="en-US"/>
        </a:p>
      </dgm:t>
    </dgm:pt>
    <dgm:pt modelId="{CF635132-51A6-9D40-A991-572E0692FC5C}" type="pres">
      <dgm:prSet presAssocID="{D481F436-4C20-4058-805A-2C77C32C45E5}" presName="linear" presStyleCnt="0">
        <dgm:presLayoutVars>
          <dgm:animLvl val="lvl"/>
          <dgm:resizeHandles val="exact"/>
        </dgm:presLayoutVars>
      </dgm:prSet>
      <dgm:spPr/>
    </dgm:pt>
    <dgm:pt modelId="{A33CF73B-0EC0-B440-889A-01F6B85A61A1}" type="pres">
      <dgm:prSet presAssocID="{A3E9C5AE-4DFC-4172-A75C-71D97D913E10}" presName="parentText" presStyleLbl="node1" presStyleIdx="0" presStyleCnt="6">
        <dgm:presLayoutVars>
          <dgm:chMax val="0"/>
          <dgm:bulletEnabled val="1"/>
        </dgm:presLayoutVars>
      </dgm:prSet>
      <dgm:spPr/>
    </dgm:pt>
    <dgm:pt modelId="{12398665-EEE2-E342-9347-B39AB45B426E}" type="pres">
      <dgm:prSet presAssocID="{C0D3AC83-EA5B-4D2B-9E43-939987A6D142}" presName="spacer" presStyleCnt="0"/>
      <dgm:spPr/>
    </dgm:pt>
    <dgm:pt modelId="{677CC50B-A192-8C48-A609-D37BF3D757F2}" type="pres">
      <dgm:prSet presAssocID="{AE2444F7-45ED-4420-A666-08944B1CE615}" presName="parentText" presStyleLbl="node1" presStyleIdx="1" presStyleCnt="6">
        <dgm:presLayoutVars>
          <dgm:chMax val="0"/>
          <dgm:bulletEnabled val="1"/>
        </dgm:presLayoutVars>
      </dgm:prSet>
      <dgm:spPr/>
    </dgm:pt>
    <dgm:pt modelId="{56E1455B-13B1-8546-9B3A-292AB1AAFBAE}" type="pres">
      <dgm:prSet presAssocID="{676523E3-6E18-4B3A-8E31-65B30AC43D6E}" presName="spacer" presStyleCnt="0"/>
      <dgm:spPr/>
    </dgm:pt>
    <dgm:pt modelId="{4B788508-A25B-514C-A83C-0D5E86122ED3}" type="pres">
      <dgm:prSet presAssocID="{94CDC84E-99CD-4ED1-B232-2853C0E5458F}" presName="parentText" presStyleLbl="node1" presStyleIdx="2" presStyleCnt="6">
        <dgm:presLayoutVars>
          <dgm:chMax val="0"/>
          <dgm:bulletEnabled val="1"/>
        </dgm:presLayoutVars>
      </dgm:prSet>
      <dgm:spPr/>
    </dgm:pt>
    <dgm:pt modelId="{742A3E27-6024-2945-B416-8247A18FC564}" type="pres">
      <dgm:prSet presAssocID="{EB313B1A-295B-444D-9747-68586700C1E8}" presName="spacer" presStyleCnt="0"/>
      <dgm:spPr/>
    </dgm:pt>
    <dgm:pt modelId="{C744E335-4B32-4540-88F5-B53F04C16205}" type="pres">
      <dgm:prSet presAssocID="{09E569DA-B7BA-4E6A-A47B-8A5177CA275B}" presName="parentText" presStyleLbl="node1" presStyleIdx="3" presStyleCnt="6">
        <dgm:presLayoutVars>
          <dgm:chMax val="0"/>
          <dgm:bulletEnabled val="1"/>
        </dgm:presLayoutVars>
      </dgm:prSet>
      <dgm:spPr/>
    </dgm:pt>
    <dgm:pt modelId="{70B96516-BBED-C044-B679-2C5026EF5BAF}" type="pres">
      <dgm:prSet presAssocID="{1C20786D-9BEB-49E6-9FD1-7E9ED381E03A}" presName="spacer" presStyleCnt="0"/>
      <dgm:spPr/>
    </dgm:pt>
    <dgm:pt modelId="{C6FDF467-F1D4-4140-ACDF-CEF6CDAFB712}" type="pres">
      <dgm:prSet presAssocID="{92A71650-8C66-42BF-B380-EEB4473AB791}" presName="parentText" presStyleLbl="node1" presStyleIdx="4" presStyleCnt="6">
        <dgm:presLayoutVars>
          <dgm:chMax val="0"/>
          <dgm:bulletEnabled val="1"/>
        </dgm:presLayoutVars>
      </dgm:prSet>
      <dgm:spPr/>
    </dgm:pt>
    <dgm:pt modelId="{0485392B-A654-9C42-B01B-757795D32B06}" type="pres">
      <dgm:prSet presAssocID="{6FA9C5E0-1F16-4172-84AA-12DB31F12A6E}" presName="spacer" presStyleCnt="0"/>
      <dgm:spPr/>
    </dgm:pt>
    <dgm:pt modelId="{05149B75-9F54-A74F-83F2-B934D87ADE9F}" type="pres">
      <dgm:prSet presAssocID="{931184DF-DF33-47BA-A288-7D0486589E69}" presName="parentText" presStyleLbl="node1" presStyleIdx="5" presStyleCnt="6">
        <dgm:presLayoutVars>
          <dgm:chMax val="0"/>
          <dgm:bulletEnabled val="1"/>
        </dgm:presLayoutVars>
      </dgm:prSet>
      <dgm:spPr/>
    </dgm:pt>
  </dgm:ptLst>
  <dgm:cxnLst>
    <dgm:cxn modelId="{06B53005-BD76-4637-AA86-098D89EDE3B3}" srcId="{D481F436-4C20-4058-805A-2C77C32C45E5}" destId="{09E569DA-B7BA-4E6A-A47B-8A5177CA275B}" srcOrd="3" destOrd="0" parTransId="{EFC126B1-A171-41DC-AAE4-0A8F6802D4C4}" sibTransId="{1C20786D-9BEB-49E6-9FD1-7E9ED381E03A}"/>
    <dgm:cxn modelId="{9DC14306-6EFE-F844-9F3D-7EABE2DE5378}" type="presOf" srcId="{09E569DA-B7BA-4E6A-A47B-8A5177CA275B}" destId="{C744E335-4B32-4540-88F5-B53F04C16205}" srcOrd="0" destOrd="0" presId="urn:microsoft.com/office/officeart/2005/8/layout/vList2"/>
    <dgm:cxn modelId="{AF741D0C-DF0C-B74E-BD46-3BA04B20E7FA}" type="presOf" srcId="{D481F436-4C20-4058-805A-2C77C32C45E5}" destId="{CF635132-51A6-9D40-A991-572E0692FC5C}" srcOrd="0" destOrd="0" presId="urn:microsoft.com/office/officeart/2005/8/layout/vList2"/>
    <dgm:cxn modelId="{CA66BC2E-1826-425F-8055-3967DD122187}" srcId="{D481F436-4C20-4058-805A-2C77C32C45E5}" destId="{931184DF-DF33-47BA-A288-7D0486589E69}" srcOrd="5" destOrd="0" parTransId="{17A1723A-0B95-455C-A4B6-F8EAFA879A71}" sibTransId="{EBCCDA36-5A8A-421E-8FED-DF5D755089A6}"/>
    <dgm:cxn modelId="{FDF30D30-D141-4561-900B-603796197FA5}" srcId="{D481F436-4C20-4058-805A-2C77C32C45E5}" destId="{A3E9C5AE-4DFC-4172-A75C-71D97D913E10}" srcOrd="0" destOrd="0" parTransId="{04399FC2-7A1F-4347-8C7D-2CAB78B84879}" sibTransId="{C0D3AC83-EA5B-4D2B-9E43-939987A6D142}"/>
    <dgm:cxn modelId="{1A59983B-674F-4995-8221-029317D37CA2}" srcId="{D481F436-4C20-4058-805A-2C77C32C45E5}" destId="{AE2444F7-45ED-4420-A666-08944B1CE615}" srcOrd="1" destOrd="0" parTransId="{0DB4AEE5-7CA0-4F51-94B7-C9D36743AB84}" sibTransId="{676523E3-6E18-4B3A-8E31-65B30AC43D6E}"/>
    <dgm:cxn modelId="{9E467141-FE57-0641-857B-9DBE7C062C55}" type="presOf" srcId="{AE2444F7-45ED-4420-A666-08944B1CE615}" destId="{677CC50B-A192-8C48-A609-D37BF3D757F2}" srcOrd="0" destOrd="0" presId="urn:microsoft.com/office/officeart/2005/8/layout/vList2"/>
    <dgm:cxn modelId="{E2B6697D-2656-904F-90DB-147AAFEBCC4B}" type="presOf" srcId="{92A71650-8C66-42BF-B380-EEB4473AB791}" destId="{C6FDF467-F1D4-4140-ACDF-CEF6CDAFB712}" srcOrd="0" destOrd="0" presId="urn:microsoft.com/office/officeart/2005/8/layout/vList2"/>
    <dgm:cxn modelId="{9B354D83-6F0A-4341-B315-9176C1A267F9}" type="presOf" srcId="{94CDC84E-99CD-4ED1-B232-2853C0E5458F}" destId="{4B788508-A25B-514C-A83C-0D5E86122ED3}" srcOrd="0" destOrd="0" presId="urn:microsoft.com/office/officeart/2005/8/layout/vList2"/>
    <dgm:cxn modelId="{0BC1EBC5-A2DD-4F5C-8EE3-F7D2211C1B72}" srcId="{D481F436-4C20-4058-805A-2C77C32C45E5}" destId="{94CDC84E-99CD-4ED1-B232-2853C0E5458F}" srcOrd="2" destOrd="0" parTransId="{0992CE93-C706-48F0-AE83-F9D9F5E28E88}" sibTransId="{EB313B1A-295B-444D-9747-68586700C1E8}"/>
    <dgm:cxn modelId="{A50BCDE9-5C63-46DB-A39B-B623BFAAED24}" srcId="{D481F436-4C20-4058-805A-2C77C32C45E5}" destId="{92A71650-8C66-42BF-B380-EEB4473AB791}" srcOrd="4" destOrd="0" parTransId="{D527C42B-E3BA-425C-991D-B96E2DB458DE}" sibTransId="{6FA9C5E0-1F16-4172-84AA-12DB31F12A6E}"/>
    <dgm:cxn modelId="{591BACFA-A5FC-DD43-BC02-95ED9D311DBB}" type="presOf" srcId="{A3E9C5AE-4DFC-4172-A75C-71D97D913E10}" destId="{A33CF73B-0EC0-B440-889A-01F6B85A61A1}" srcOrd="0" destOrd="0" presId="urn:microsoft.com/office/officeart/2005/8/layout/vList2"/>
    <dgm:cxn modelId="{CF83F4FF-A11E-F34C-A17A-DA4ECFB3E80D}" type="presOf" srcId="{931184DF-DF33-47BA-A288-7D0486589E69}" destId="{05149B75-9F54-A74F-83F2-B934D87ADE9F}" srcOrd="0" destOrd="0" presId="urn:microsoft.com/office/officeart/2005/8/layout/vList2"/>
    <dgm:cxn modelId="{CD82D4B5-6761-524A-9E8B-4AB60DDE3CAB}" type="presParOf" srcId="{CF635132-51A6-9D40-A991-572E0692FC5C}" destId="{A33CF73B-0EC0-B440-889A-01F6B85A61A1}" srcOrd="0" destOrd="0" presId="urn:microsoft.com/office/officeart/2005/8/layout/vList2"/>
    <dgm:cxn modelId="{AB536876-8727-0241-8A83-DECD3BBBC594}" type="presParOf" srcId="{CF635132-51A6-9D40-A991-572E0692FC5C}" destId="{12398665-EEE2-E342-9347-B39AB45B426E}" srcOrd="1" destOrd="0" presId="urn:microsoft.com/office/officeart/2005/8/layout/vList2"/>
    <dgm:cxn modelId="{46F47600-D046-8D40-8182-D515F1FC4DDB}" type="presParOf" srcId="{CF635132-51A6-9D40-A991-572E0692FC5C}" destId="{677CC50B-A192-8C48-A609-D37BF3D757F2}" srcOrd="2" destOrd="0" presId="urn:microsoft.com/office/officeart/2005/8/layout/vList2"/>
    <dgm:cxn modelId="{67C582FF-CBCE-FA44-AFBB-FC002B14C7B0}" type="presParOf" srcId="{CF635132-51A6-9D40-A991-572E0692FC5C}" destId="{56E1455B-13B1-8546-9B3A-292AB1AAFBAE}" srcOrd="3" destOrd="0" presId="urn:microsoft.com/office/officeart/2005/8/layout/vList2"/>
    <dgm:cxn modelId="{19F53A61-7F26-7F41-9AEC-E647D41528B8}" type="presParOf" srcId="{CF635132-51A6-9D40-A991-572E0692FC5C}" destId="{4B788508-A25B-514C-A83C-0D5E86122ED3}" srcOrd="4" destOrd="0" presId="urn:microsoft.com/office/officeart/2005/8/layout/vList2"/>
    <dgm:cxn modelId="{9A49C423-2A22-9742-A55D-EF248F8AA8DE}" type="presParOf" srcId="{CF635132-51A6-9D40-A991-572E0692FC5C}" destId="{742A3E27-6024-2945-B416-8247A18FC564}" srcOrd="5" destOrd="0" presId="urn:microsoft.com/office/officeart/2005/8/layout/vList2"/>
    <dgm:cxn modelId="{438DFB0B-4061-214A-A85E-E008B43C5476}" type="presParOf" srcId="{CF635132-51A6-9D40-A991-572E0692FC5C}" destId="{C744E335-4B32-4540-88F5-B53F04C16205}" srcOrd="6" destOrd="0" presId="urn:microsoft.com/office/officeart/2005/8/layout/vList2"/>
    <dgm:cxn modelId="{A5FD370B-C454-3D48-9CFC-E99BBFF0B867}" type="presParOf" srcId="{CF635132-51A6-9D40-A991-572E0692FC5C}" destId="{70B96516-BBED-C044-B679-2C5026EF5BAF}" srcOrd="7" destOrd="0" presId="urn:microsoft.com/office/officeart/2005/8/layout/vList2"/>
    <dgm:cxn modelId="{36915154-7B04-7A42-8A20-0961A7072E34}" type="presParOf" srcId="{CF635132-51A6-9D40-A991-572E0692FC5C}" destId="{C6FDF467-F1D4-4140-ACDF-CEF6CDAFB712}" srcOrd="8" destOrd="0" presId="urn:microsoft.com/office/officeart/2005/8/layout/vList2"/>
    <dgm:cxn modelId="{9FFA1250-FB3C-B747-93CB-4C734DE35155}" type="presParOf" srcId="{CF635132-51A6-9D40-A991-572E0692FC5C}" destId="{0485392B-A654-9C42-B01B-757795D32B06}" srcOrd="9" destOrd="0" presId="urn:microsoft.com/office/officeart/2005/8/layout/vList2"/>
    <dgm:cxn modelId="{EB1F9E7D-C0DC-E446-A6EF-C4D97189D87F}" type="presParOf" srcId="{CF635132-51A6-9D40-A991-572E0692FC5C}" destId="{05149B75-9F54-A74F-83F2-B934D87ADE9F}" srcOrd="1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BBA416-562B-43A3-8308-398B50E0D859}">
      <dsp:nvSpPr>
        <dsp:cNvPr id="0" name=""/>
        <dsp:cNvSpPr/>
      </dsp:nvSpPr>
      <dsp:spPr>
        <a:xfrm>
          <a:off x="0" y="477"/>
          <a:ext cx="6245265" cy="6574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F7AAB7-AB64-414B-9375-2F98D8F51352}">
      <dsp:nvSpPr>
        <dsp:cNvPr id="0" name=""/>
        <dsp:cNvSpPr/>
      </dsp:nvSpPr>
      <dsp:spPr>
        <a:xfrm>
          <a:off x="198881" y="148405"/>
          <a:ext cx="361601" cy="3616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708132-EAA0-49E1-A64A-784C356827B7}">
      <dsp:nvSpPr>
        <dsp:cNvPr id="0" name=""/>
        <dsp:cNvSpPr/>
      </dsp:nvSpPr>
      <dsp:spPr>
        <a:xfrm>
          <a:off x="759363" y="477"/>
          <a:ext cx="5485901" cy="657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81" tIns="69581" rIns="69581" bIns="69581" numCol="1" spcCol="1270" anchor="ctr" anchorCtr="0">
          <a:noAutofit/>
        </a:bodyPr>
        <a:lstStyle/>
        <a:p>
          <a:pPr marL="0" lvl="0" indent="0" algn="l" defTabSz="711200">
            <a:lnSpc>
              <a:spcPct val="100000"/>
            </a:lnSpc>
            <a:spcBef>
              <a:spcPct val="0"/>
            </a:spcBef>
            <a:spcAft>
              <a:spcPct val="35000"/>
            </a:spcAft>
            <a:buNone/>
          </a:pPr>
          <a:r>
            <a:rPr lang="en-US" sz="1600" kern="1200"/>
            <a:t>Explain the pathophysiology of enuresis and dysfunctional voiding </a:t>
          </a:r>
        </a:p>
      </dsp:txBody>
      <dsp:txXfrm>
        <a:off x="759363" y="477"/>
        <a:ext cx="5485901" cy="657457"/>
      </dsp:txXfrm>
    </dsp:sp>
    <dsp:sp modelId="{446DD26C-7975-45E6-9220-7F7C2E6FE7D9}">
      <dsp:nvSpPr>
        <dsp:cNvPr id="0" name=""/>
        <dsp:cNvSpPr/>
      </dsp:nvSpPr>
      <dsp:spPr>
        <a:xfrm>
          <a:off x="0" y="822299"/>
          <a:ext cx="6245265" cy="6574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56A2E4-8252-4903-AEBB-BAB912A7D097}">
      <dsp:nvSpPr>
        <dsp:cNvPr id="0" name=""/>
        <dsp:cNvSpPr/>
      </dsp:nvSpPr>
      <dsp:spPr>
        <a:xfrm>
          <a:off x="198881" y="970227"/>
          <a:ext cx="361601" cy="36160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B0B4FF-AD6B-45C3-B526-812966EB10E4}">
      <dsp:nvSpPr>
        <dsp:cNvPr id="0" name=""/>
        <dsp:cNvSpPr/>
      </dsp:nvSpPr>
      <dsp:spPr>
        <a:xfrm>
          <a:off x="759363" y="822299"/>
          <a:ext cx="5485901" cy="657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81" tIns="69581" rIns="69581" bIns="69581" numCol="1" spcCol="1270" anchor="ctr" anchorCtr="0">
          <a:noAutofit/>
        </a:bodyPr>
        <a:lstStyle/>
        <a:p>
          <a:pPr marL="0" lvl="0" indent="0" algn="l" defTabSz="711200">
            <a:lnSpc>
              <a:spcPct val="100000"/>
            </a:lnSpc>
            <a:spcBef>
              <a:spcPct val="0"/>
            </a:spcBef>
            <a:spcAft>
              <a:spcPct val="35000"/>
            </a:spcAft>
            <a:buNone/>
          </a:pPr>
          <a:r>
            <a:rPr lang="en-US" sz="1600" kern="1200"/>
            <a:t>Describe the common presentation </a:t>
          </a:r>
        </a:p>
      </dsp:txBody>
      <dsp:txXfrm>
        <a:off x="759363" y="822299"/>
        <a:ext cx="5485901" cy="657457"/>
      </dsp:txXfrm>
    </dsp:sp>
    <dsp:sp modelId="{04293938-6556-4738-BB87-C9BEA1969934}">
      <dsp:nvSpPr>
        <dsp:cNvPr id="0" name=""/>
        <dsp:cNvSpPr/>
      </dsp:nvSpPr>
      <dsp:spPr>
        <a:xfrm>
          <a:off x="0" y="1644122"/>
          <a:ext cx="6245265" cy="6574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89F901-41F5-4D30-8A76-492C892F2221}">
      <dsp:nvSpPr>
        <dsp:cNvPr id="0" name=""/>
        <dsp:cNvSpPr/>
      </dsp:nvSpPr>
      <dsp:spPr>
        <a:xfrm>
          <a:off x="198881" y="1792050"/>
          <a:ext cx="361601" cy="36160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E685DA-1306-47BD-96E4-19975B906737}">
      <dsp:nvSpPr>
        <dsp:cNvPr id="0" name=""/>
        <dsp:cNvSpPr/>
      </dsp:nvSpPr>
      <dsp:spPr>
        <a:xfrm>
          <a:off x="759363" y="1644122"/>
          <a:ext cx="5485901" cy="657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81" tIns="69581" rIns="69581" bIns="69581" numCol="1" spcCol="1270" anchor="ctr" anchorCtr="0">
          <a:noAutofit/>
        </a:bodyPr>
        <a:lstStyle/>
        <a:p>
          <a:pPr marL="0" lvl="0" indent="0" algn="l" defTabSz="711200">
            <a:lnSpc>
              <a:spcPct val="100000"/>
            </a:lnSpc>
            <a:spcBef>
              <a:spcPct val="0"/>
            </a:spcBef>
            <a:spcAft>
              <a:spcPct val="35000"/>
            </a:spcAft>
            <a:buNone/>
          </a:pPr>
          <a:r>
            <a:rPr lang="en-US" sz="1600" kern="1200"/>
            <a:t>List potential differential diagnoses</a:t>
          </a:r>
        </a:p>
      </dsp:txBody>
      <dsp:txXfrm>
        <a:off x="759363" y="1644122"/>
        <a:ext cx="5485901" cy="657457"/>
      </dsp:txXfrm>
    </dsp:sp>
    <dsp:sp modelId="{9523626A-F4D9-48CB-91EB-697864AC193B}">
      <dsp:nvSpPr>
        <dsp:cNvPr id="0" name=""/>
        <dsp:cNvSpPr/>
      </dsp:nvSpPr>
      <dsp:spPr>
        <a:xfrm>
          <a:off x="0" y="2465944"/>
          <a:ext cx="6245265" cy="6574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609597-D3E4-4AB5-80E1-D5F027CCC6E4}">
      <dsp:nvSpPr>
        <dsp:cNvPr id="0" name=""/>
        <dsp:cNvSpPr/>
      </dsp:nvSpPr>
      <dsp:spPr>
        <a:xfrm>
          <a:off x="198881" y="2613872"/>
          <a:ext cx="361601" cy="36160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FA73CF-301F-47E5-89BD-F04DF340BEB7}">
      <dsp:nvSpPr>
        <dsp:cNvPr id="0" name=""/>
        <dsp:cNvSpPr/>
      </dsp:nvSpPr>
      <dsp:spPr>
        <a:xfrm>
          <a:off x="759363" y="2465944"/>
          <a:ext cx="5485901" cy="657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81" tIns="69581" rIns="69581" bIns="69581" numCol="1" spcCol="1270" anchor="ctr" anchorCtr="0">
          <a:noAutofit/>
        </a:bodyPr>
        <a:lstStyle/>
        <a:p>
          <a:pPr marL="0" lvl="0" indent="0" algn="l" defTabSz="711200">
            <a:lnSpc>
              <a:spcPct val="100000"/>
            </a:lnSpc>
            <a:spcBef>
              <a:spcPct val="0"/>
            </a:spcBef>
            <a:spcAft>
              <a:spcPct val="35000"/>
            </a:spcAft>
            <a:buNone/>
          </a:pPr>
          <a:r>
            <a:rPr lang="en-US" sz="1600" kern="1200"/>
            <a:t>Identify red flags </a:t>
          </a:r>
        </a:p>
      </dsp:txBody>
      <dsp:txXfrm>
        <a:off x="759363" y="2465944"/>
        <a:ext cx="5485901" cy="657457"/>
      </dsp:txXfrm>
    </dsp:sp>
    <dsp:sp modelId="{A35E21C7-3984-4F9C-8BF6-4D7FDB941F0A}">
      <dsp:nvSpPr>
        <dsp:cNvPr id="0" name=""/>
        <dsp:cNvSpPr/>
      </dsp:nvSpPr>
      <dsp:spPr>
        <a:xfrm>
          <a:off x="0" y="3287766"/>
          <a:ext cx="6245265" cy="6574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C7E2E0-A4A2-4BE3-B2D5-7B92A82D6607}">
      <dsp:nvSpPr>
        <dsp:cNvPr id="0" name=""/>
        <dsp:cNvSpPr/>
      </dsp:nvSpPr>
      <dsp:spPr>
        <a:xfrm>
          <a:off x="198881" y="3435694"/>
          <a:ext cx="361601" cy="36160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A7B727-53F3-49E3-89CC-48A39BBDBB45}">
      <dsp:nvSpPr>
        <dsp:cNvPr id="0" name=""/>
        <dsp:cNvSpPr/>
      </dsp:nvSpPr>
      <dsp:spPr>
        <a:xfrm>
          <a:off x="759363" y="3287766"/>
          <a:ext cx="5485901" cy="657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81" tIns="69581" rIns="69581" bIns="69581" numCol="1" spcCol="1270" anchor="ctr" anchorCtr="0">
          <a:noAutofit/>
        </a:bodyPr>
        <a:lstStyle/>
        <a:p>
          <a:pPr marL="0" lvl="0" indent="0" algn="l" defTabSz="711200">
            <a:lnSpc>
              <a:spcPct val="100000"/>
            </a:lnSpc>
            <a:spcBef>
              <a:spcPct val="0"/>
            </a:spcBef>
            <a:spcAft>
              <a:spcPct val="35000"/>
            </a:spcAft>
            <a:buNone/>
          </a:pPr>
          <a:r>
            <a:rPr lang="en-US" sz="1600" kern="1200"/>
            <a:t>Identify important pieces to the H&amp;P</a:t>
          </a:r>
        </a:p>
      </dsp:txBody>
      <dsp:txXfrm>
        <a:off x="759363" y="3287766"/>
        <a:ext cx="5485901" cy="657457"/>
      </dsp:txXfrm>
    </dsp:sp>
    <dsp:sp modelId="{48A50AA6-92EE-4BF4-A140-FCE01CBB332E}">
      <dsp:nvSpPr>
        <dsp:cNvPr id="0" name=""/>
        <dsp:cNvSpPr/>
      </dsp:nvSpPr>
      <dsp:spPr>
        <a:xfrm>
          <a:off x="0" y="4109589"/>
          <a:ext cx="6245265" cy="6574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1E970F-C4E6-4387-9B53-B967F9262DEE}">
      <dsp:nvSpPr>
        <dsp:cNvPr id="0" name=""/>
        <dsp:cNvSpPr/>
      </dsp:nvSpPr>
      <dsp:spPr>
        <a:xfrm>
          <a:off x="198881" y="4257517"/>
          <a:ext cx="361601" cy="36160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FACD08-4AF8-49E2-A030-196A517BD0D8}">
      <dsp:nvSpPr>
        <dsp:cNvPr id="0" name=""/>
        <dsp:cNvSpPr/>
      </dsp:nvSpPr>
      <dsp:spPr>
        <a:xfrm>
          <a:off x="759363" y="4109589"/>
          <a:ext cx="5485901" cy="657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81" tIns="69581" rIns="69581" bIns="69581" numCol="1" spcCol="1270" anchor="ctr" anchorCtr="0">
          <a:noAutofit/>
        </a:bodyPr>
        <a:lstStyle/>
        <a:p>
          <a:pPr marL="0" lvl="0" indent="0" algn="l" defTabSz="711200">
            <a:lnSpc>
              <a:spcPct val="100000"/>
            </a:lnSpc>
            <a:spcBef>
              <a:spcPct val="0"/>
            </a:spcBef>
            <a:spcAft>
              <a:spcPct val="35000"/>
            </a:spcAft>
            <a:buNone/>
          </a:pPr>
          <a:r>
            <a:rPr lang="en-US" sz="1600" kern="1200"/>
            <a:t>Explain the process of diagnosing</a:t>
          </a:r>
        </a:p>
      </dsp:txBody>
      <dsp:txXfrm>
        <a:off x="759363" y="4109589"/>
        <a:ext cx="5485901" cy="657457"/>
      </dsp:txXfrm>
    </dsp:sp>
    <dsp:sp modelId="{ADC749F6-2BC2-4E1A-BD4D-D0A17B365404}">
      <dsp:nvSpPr>
        <dsp:cNvPr id="0" name=""/>
        <dsp:cNvSpPr/>
      </dsp:nvSpPr>
      <dsp:spPr>
        <a:xfrm>
          <a:off x="0" y="4931411"/>
          <a:ext cx="6245265" cy="6574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DA7857-AE06-4946-9BD9-D37F31ECA11F}">
      <dsp:nvSpPr>
        <dsp:cNvPr id="0" name=""/>
        <dsp:cNvSpPr/>
      </dsp:nvSpPr>
      <dsp:spPr>
        <a:xfrm>
          <a:off x="198881" y="5079339"/>
          <a:ext cx="361601" cy="361601"/>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F3F4C9-F3B2-4F87-9E09-787B1BEEFBC5}">
      <dsp:nvSpPr>
        <dsp:cNvPr id="0" name=""/>
        <dsp:cNvSpPr/>
      </dsp:nvSpPr>
      <dsp:spPr>
        <a:xfrm>
          <a:off x="759363" y="4931411"/>
          <a:ext cx="5485901" cy="657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581" tIns="69581" rIns="69581" bIns="69581" numCol="1" spcCol="1270" anchor="ctr" anchorCtr="0">
          <a:noAutofit/>
        </a:bodyPr>
        <a:lstStyle/>
        <a:p>
          <a:pPr marL="0" lvl="0" indent="0" algn="l" defTabSz="711200">
            <a:lnSpc>
              <a:spcPct val="100000"/>
            </a:lnSpc>
            <a:spcBef>
              <a:spcPct val="0"/>
            </a:spcBef>
            <a:spcAft>
              <a:spcPct val="35000"/>
            </a:spcAft>
            <a:buNone/>
          </a:pPr>
          <a:r>
            <a:rPr lang="en-US" sz="1600" kern="1200"/>
            <a:t>List how to treat/manage</a:t>
          </a:r>
        </a:p>
      </dsp:txBody>
      <dsp:txXfrm>
        <a:off x="759363" y="4931411"/>
        <a:ext cx="5485901" cy="6574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CE60DA-902E-4A7C-97F0-DDC0B15C24AB}">
      <dsp:nvSpPr>
        <dsp:cNvPr id="0" name=""/>
        <dsp:cNvSpPr/>
      </dsp:nvSpPr>
      <dsp:spPr>
        <a:xfrm>
          <a:off x="559800" y="404007"/>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18EB38-0068-41DA-AD9C-C9B8C54C89B0}">
      <dsp:nvSpPr>
        <dsp:cNvPr id="0" name=""/>
        <dsp:cNvSpPr/>
      </dsp:nvSpPr>
      <dsp:spPr>
        <a:xfrm>
          <a:off x="559800" y="2068370"/>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511300">
            <a:lnSpc>
              <a:spcPct val="100000"/>
            </a:lnSpc>
            <a:spcBef>
              <a:spcPct val="0"/>
            </a:spcBef>
            <a:spcAft>
              <a:spcPct val="35000"/>
            </a:spcAft>
            <a:buNone/>
            <a:defRPr b="1"/>
          </a:pPr>
          <a:r>
            <a:rPr lang="en-US" sz="3400" kern="1200"/>
            <a:t>Enuresis</a:t>
          </a:r>
        </a:p>
      </dsp:txBody>
      <dsp:txXfrm>
        <a:off x="559800" y="2068370"/>
        <a:ext cx="4320000" cy="648000"/>
      </dsp:txXfrm>
    </dsp:sp>
    <dsp:sp modelId="{A445DD27-BF35-4ECC-A5FB-0B7127DFCCEA}">
      <dsp:nvSpPr>
        <dsp:cNvPr id="0" name=""/>
        <dsp:cNvSpPr/>
      </dsp:nvSpPr>
      <dsp:spPr>
        <a:xfrm>
          <a:off x="559800" y="2787236"/>
          <a:ext cx="4320000" cy="11600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a:t>Inability to awaken from sleep in response to voiding stimulus</a:t>
          </a:r>
        </a:p>
        <a:p>
          <a:pPr marL="0" lvl="0" indent="0" algn="l" defTabSz="755650">
            <a:lnSpc>
              <a:spcPct val="100000"/>
            </a:lnSpc>
            <a:spcBef>
              <a:spcPct val="0"/>
            </a:spcBef>
            <a:spcAft>
              <a:spcPct val="35000"/>
            </a:spcAft>
            <a:buNone/>
          </a:pPr>
          <a:r>
            <a:rPr lang="en-US" sz="1700" kern="1200"/>
            <a:t>Excessive nighttime urine production or decreased functional capacity of the bladder </a:t>
          </a:r>
        </a:p>
      </dsp:txBody>
      <dsp:txXfrm>
        <a:off x="559800" y="2787236"/>
        <a:ext cx="4320000" cy="1160094"/>
      </dsp:txXfrm>
    </dsp:sp>
    <dsp:sp modelId="{4CB57822-A56D-4C4B-A6B4-E04E742B3DAA}">
      <dsp:nvSpPr>
        <dsp:cNvPr id="0" name=""/>
        <dsp:cNvSpPr/>
      </dsp:nvSpPr>
      <dsp:spPr>
        <a:xfrm>
          <a:off x="5635800" y="404007"/>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7EBF67-B837-4E83-8108-927732788545}">
      <dsp:nvSpPr>
        <dsp:cNvPr id="0" name=""/>
        <dsp:cNvSpPr/>
      </dsp:nvSpPr>
      <dsp:spPr>
        <a:xfrm>
          <a:off x="5635800" y="2068370"/>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511300">
            <a:lnSpc>
              <a:spcPct val="100000"/>
            </a:lnSpc>
            <a:spcBef>
              <a:spcPct val="0"/>
            </a:spcBef>
            <a:spcAft>
              <a:spcPct val="35000"/>
            </a:spcAft>
            <a:buNone/>
            <a:defRPr b="1"/>
          </a:pPr>
          <a:r>
            <a:rPr lang="en-US" sz="3400" kern="1200"/>
            <a:t>Dysfunctional voiding</a:t>
          </a:r>
        </a:p>
      </dsp:txBody>
      <dsp:txXfrm>
        <a:off x="5635800" y="2068370"/>
        <a:ext cx="4320000" cy="648000"/>
      </dsp:txXfrm>
    </dsp:sp>
    <dsp:sp modelId="{CA2EBD8A-DFB7-4082-8473-828E810E7F47}">
      <dsp:nvSpPr>
        <dsp:cNvPr id="0" name=""/>
        <dsp:cNvSpPr/>
      </dsp:nvSpPr>
      <dsp:spPr>
        <a:xfrm>
          <a:off x="5635800" y="2787236"/>
          <a:ext cx="4320000" cy="11600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a:t>Inability to relax the urethral sphincter and/or pelvic floor musculature during voiding </a:t>
          </a:r>
        </a:p>
        <a:p>
          <a:pPr marL="0" lvl="0" indent="0" algn="l" defTabSz="755650">
            <a:lnSpc>
              <a:spcPct val="100000"/>
            </a:lnSpc>
            <a:spcBef>
              <a:spcPct val="0"/>
            </a:spcBef>
            <a:spcAft>
              <a:spcPct val="35000"/>
            </a:spcAft>
            <a:buNone/>
          </a:pPr>
          <a:r>
            <a:rPr lang="en-US" sz="1700" kern="1200" dirty="0"/>
            <a:t>Abnormality in either filling or emptying of the bladder </a:t>
          </a:r>
        </a:p>
      </dsp:txBody>
      <dsp:txXfrm>
        <a:off x="5635800" y="2787236"/>
        <a:ext cx="4320000" cy="11600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AC1C67-12B8-43DF-B376-FB0E0EF99786}">
      <dsp:nvSpPr>
        <dsp:cNvPr id="0" name=""/>
        <dsp:cNvSpPr/>
      </dsp:nvSpPr>
      <dsp:spPr>
        <a:xfrm>
          <a:off x="564387" y="0"/>
          <a:ext cx="1510523" cy="118409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61A023-9564-4AD2-BCA5-7391851F57BF}">
      <dsp:nvSpPr>
        <dsp:cNvPr id="0" name=""/>
        <dsp:cNvSpPr/>
      </dsp:nvSpPr>
      <dsp:spPr>
        <a:xfrm>
          <a:off x="564387" y="1330767"/>
          <a:ext cx="4315781" cy="507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422400">
            <a:lnSpc>
              <a:spcPct val="100000"/>
            </a:lnSpc>
            <a:spcBef>
              <a:spcPct val="0"/>
            </a:spcBef>
            <a:spcAft>
              <a:spcPct val="35000"/>
            </a:spcAft>
            <a:buNone/>
            <a:defRPr b="1"/>
          </a:pPr>
          <a:r>
            <a:rPr lang="en-US" sz="3200" kern="1200"/>
            <a:t>Enuresis </a:t>
          </a:r>
        </a:p>
      </dsp:txBody>
      <dsp:txXfrm>
        <a:off x="564387" y="1330767"/>
        <a:ext cx="4315781" cy="507468"/>
      </dsp:txXfrm>
    </dsp:sp>
    <dsp:sp modelId="{F495F3DA-E690-47CB-8E49-94356F71D9D3}">
      <dsp:nvSpPr>
        <dsp:cNvPr id="0" name=""/>
        <dsp:cNvSpPr/>
      </dsp:nvSpPr>
      <dsp:spPr>
        <a:xfrm>
          <a:off x="564387" y="1906455"/>
          <a:ext cx="4315781" cy="24448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a:t>UTI</a:t>
          </a:r>
        </a:p>
        <a:p>
          <a:pPr marL="0" lvl="0" indent="0" algn="l" defTabSz="755650">
            <a:lnSpc>
              <a:spcPct val="100000"/>
            </a:lnSpc>
            <a:spcBef>
              <a:spcPct val="0"/>
            </a:spcBef>
            <a:spcAft>
              <a:spcPct val="35000"/>
            </a:spcAft>
            <a:buNone/>
          </a:pPr>
          <a:r>
            <a:rPr lang="en-US" sz="1700" kern="1200" dirty="0"/>
            <a:t>Constipation</a:t>
          </a:r>
        </a:p>
        <a:p>
          <a:pPr marL="0" lvl="0" indent="0" algn="l" defTabSz="755650">
            <a:lnSpc>
              <a:spcPct val="100000"/>
            </a:lnSpc>
            <a:spcBef>
              <a:spcPct val="0"/>
            </a:spcBef>
            <a:spcAft>
              <a:spcPct val="35000"/>
            </a:spcAft>
            <a:buNone/>
          </a:pPr>
          <a:r>
            <a:rPr lang="en-US" sz="1700" kern="1200"/>
            <a:t>Seizure</a:t>
          </a:r>
        </a:p>
        <a:p>
          <a:pPr marL="0" lvl="0" indent="0" algn="l" defTabSz="755650">
            <a:lnSpc>
              <a:spcPct val="100000"/>
            </a:lnSpc>
            <a:spcBef>
              <a:spcPct val="0"/>
            </a:spcBef>
            <a:spcAft>
              <a:spcPct val="35000"/>
            </a:spcAft>
            <a:buNone/>
          </a:pPr>
          <a:r>
            <a:rPr lang="en-US" sz="1700" kern="1200"/>
            <a:t>Diabetes mellitus</a:t>
          </a:r>
        </a:p>
        <a:p>
          <a:pPr marL="0" lvl="0" indent="0" algn="l" defTabSz="755650">
            <a:lnSpc>
              <a:spcPct val="100000"/>
            </a:lnSpc>
            <a:spcBef>
              <a:spcPct val="0"/>
            </a:spcBef>
            <a:spcAft>
              <a:spcPct val="35000"/>
            </a:spcAft>
            <a:buNone/>
          </a:pPr>
          <a:r>
            <a:rPr lang="en-US" sz="1700" kern="1200"/>
            <a:t>Diabetes insipidus</a:t>
          </a:r>
        </a:p>
        <a:p>
          <a:pPr marL="0" lvl="0" indent="0" algn="l" defTabSz="755650">
            <a:lnSpc>
              <a:spcPct val="100000"/>
            </a:lnSpc>
            <a:spcBef>
              <a:spcPct val="0"/>
            </a:spcBef>
            <a:spcAft>
              <a:spcPct val="35000"/>
            </a:spcAft>
            <a:buNone/>
          </a:pPr>
          <a:r>
            <a:rPr lang="en-US" sz="1700" kern="1200"/>
            <a:t>Sleep apnea</a:t>
          </a:r>
        </a:p>
        <a:p>
          <a:pPr marL="0" lvl="0" indent="0" algn="l" defTabSz="755650">
            <a:lnSpc>
              <a:spcPct val="100000"/>
            </a:lnSpc>
            <a:spcBef>
              <a:spcPct val="0"/>
            </a:spcBef>
            <a:spcAft>
              <a:spcPct val="35000"/>
            </a:spcAft>
            <a:buNone/>
          </a:pPr>
          <a:r>
            <a:rPr lang="en-US" sz="1700" kern="1200"/>
            <a:t>Neurogenic bladder</a:t>
          </a:r>
        </a:p>
        <a:p>
          <a:pPr marL="0" lvl="0" indent="0" algn="l" defTabSz="755650">
            <a:lnSpc>
              <a:spcPct val="100000"/>
            </a:lnSpc>
            <a:spcBef>
              <a:spcPct val="0"/>
            </a:spcBef>
            <a:spcAft>
              <a:spcPct val="35000"/>
            </a:spcAft>
            <a:buNone/>
          </a:pPr>
          <a:r>
            <a:rPr lang="en-US" sz="1700" kern="1200"/>
            <a:t>Genitourinary malformation</a:t>
          </a:r>
        </a:p>
        <a:p>
          <a:pPr marL="0" lvl="0" indent="0" algn="l" defTabSz="755650">
            <a:lnSpc>
              <a:spcPct val="100000"/>
            </a:lnSpc>
            <a:spcBef>
              <a:spcPct val="0"/>
            </a:spcBef>
            <a:spcAft>
              <a:spcPct val="35000"/>
            </a:spcAft>
            <a:buNone/>
          </a:pPr>
          <a:r>
            <a:rPr lang="en-US" sz="1700" kern="1200" dirty="0"/>
            <a:t>Hyperthyroidism</a:t>
          </a:r>
        </a:p>
      </dsp:txBody>
      <dsp:txXfrm>
        <a:off x="564387" y="1906455"/>
        <a:ext cx="4315781" cy="2444882"/>
      </dsp:txXfrm>
    </dsp:sp>
    <dsp:sp modelId="{1D16CB01-426A-4CB0-BE36-7571CEE8DBE5}">
      <dsp:nvSpPr>
        <dsp:cNvPr id="0" name=""/>
        <dsp:cNvSpPr/>
      </dsp:nvSpPr>
      <dsp:spPr>
        <a:xfrm>
          <a:off x="5635430" y="0"/>
          <a:ext cx="1510523" cy="118409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3A32E5-0B5A-432B-BFAD-238678EC5F6D}">
      <dsp:nvSpPr>
        <dsp:cNvPr id="0" name=""/>
        <dsp:cNvSpPr/>
      </dsp:nvSpPr>
      <dsp:spPr>
        <a:xfrm>
          <a:off x="5635430" y="1330767"/>
          <a:ext cx="4315781" cy="507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422400">
            <a:lnSpc>
              <a:spcPct val="100000"/>
            </a:lnSpc>
            <a:spcBef>
              <a:spcPct val="0"/>
            </a:spcBef>
            <a:spcAft>
              <a:spcPct val="35000"/>
            </a:spcAft>
            <a:buNone/>
            <a:defRPr b="1"/>
          </a:pPr>
          <a:r>
            <a:rPr lang="en-US" sz="3200" kern="1200"/>
            <a:t>Dysfunctional voiding </a:t>
          </a:r>
        </a:p>
      </dsp:txBody>
      <dsp:txXfrm>
        <a:off x="5635430" y="1330767"/>
        <a:ext cx="4315781" cy="507468"/>
      </dsp:txXfrm>
    </dsp:sp>
    <dsp:sp modelId="{9AA500C1-10B5-48CF-9411-441D05559BC3}">
      <dsp:nvSpPr>
        <dsp:cNvPr id="0" name=""/>
        <dsp:cNvSpPr/>
      </dsp:nvSpPr>
      <dsp:spPr>
        <a:xfrm>
          <a:off x="5635430" y="1906455"/>
          <a:ext cx="4315781" cy="24448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a:t>UTI</a:t>
          </a:r>
        </a:p>
        <a:p>
          <a:pPr marL="0" lvl="0" indent="0" algn="l" defTabSz="755650">
            <a:lnSpc>
              <a:spcPct val="100000"/>
            </a:lnSpc>
            <a:spcBef>
              <a:spcPct val="0"/>
            </a:spcBef>
            <a:spcAft>
              <a:spcPct val="35000"/>
            </a:spcAft>
            <a:buNone/>
          </a:pPr>
          <a:r>
            <a:rPr lang="en-US" sz="1700" kern="1200"/>
            <a:t>Secondary bladder overactivity due to constipation</a:t>
          </a:r>
        </a:p>
        <a:p>
          <a:pPr marL="0" lvl="0" indent="0" algn="l" defTabSz="755650">
            <a:lnSpc>
              <a:spcPct val="100000"/>
            </a:lnSpc>
            <a:spcBef>
              <a:spcPct val="0"/>
            </a:spcBef>
            <a:spcAft>
              <a:spcPct val="35000"/>
            </a:spcAft>
            <a:buNone/>
          </a:pPr>
          <a:r>
            <a:rPr lang="en-US" sz="1700" kern="1200" dirty="0"/>
            <a:t>Polyuria</a:t>
          </a:r>
        </a:p>
      </dsp:txBody>
      <dsp:txXfrm>
        <a:off x="5635430" y="1906455"/>
        <a:ext cx="4315781" cy="24448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4F5921-0B4F-C441-B2A4-1CB5B8A84AB1}">
      <dsp:nvSpPr>
        <dsp:cNvPr id="0" name=""/>
        <dsp:cNvSpPr/>
      </dsp:nvSpPr>
      <dsp:spPr>
        <a:xfrm>
          <a:off x="3364992" y="1274"/>
          <a:ext cx="3785616" cy="319763"/>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19050" rIns="38100" bIns="19050" numCol="1" spcCol="1270" anchor="ctr" anchorCtr="0">
          <a:noAutofit/>
        </a:bodyPr>
        <a:lstStyle/>
        <a:p>
          <a:pPr marL="0" lvl="0" indent="0" algn="ctr" defTabSz="444500">
            <a:lnSpc>
              <a:spcPct val="90000"/>
            </a:lnSpc>
            <a:spcBef>
              <a:spcPct val="0"/>
            </a:spcBef>
            <a:spcAft>
              <a:spcPct val="35000"/>
            </a:spcAft>
            <a:buNone/>
          </a:pPr>
          <a:r>
            <a:rPr lang="en-US" sz="1000" kern="1200"/>
            <a:t>Rule out seizure as enuresis can occur in the ictal phase</a:t>
          </a:r>
        </a:p>
      </dsp:txBody>
      <dsp:txXfrm>
        <a:off x="3380602" y="16884"/>
        <a:ext cx="3754396" cy="288543"/>
      </dsp:txXfrm>
    </dsp:sp>
    <dsp:sp modelId="{F99663FF-97C5-E843-A9A9-0A2449D5E892}">
      <dsp:nvSpPr>
        <dsp:cNvPr id="0" name=""/>
        <dsp:cNvSpPr/>
      </dsp:nvSpPr>
      <dsp:spPr>
        <a:xfrm>
          <a:off x="3364992" y="337026"/>
          <a:ext cx="3785616" cy="319763"/>
        </a:xfrm>
        <a:prstGeom prst="roundRect">
          <a:avLst/>
        </a:prstGeom>
        <a:solidFill>
          <a:schemeClr val="accent5">
            <a:hueOff val="-1012679"/>
            <a:satOff val="-69"/>
            <a:lumOff val="16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19050" rIns="38100" bIns="19050" numCol="1" spcCol="1270" anchor="ctr" anchorCtr="0">
          <a:noAutofit/>
        </a:bodyPr>
        <a:lstStyle/>
        <a:p>
          <a:pPr marL="0" lvl="0" indent="0" algn="ctr" defTabSz="444500">
            <a:lnSpc>
              <a:spcPct val="90000"/>
            </a:lnSpc>
            <a:spcBef>
              <a:spcPct val="0"/>
            </a:spcBef>
            <a:spcAft>
              <a:spcPct val="35000"/>
            </a:spcAft>
            <a:buNone/>
          </a:pPr>
          <a:r>
            <a:rPr lang="en-US" sz="1000" kern="1200"/>
            <a:t>Growth delay or failure to thrive may mean CKD or DM</a:t>
          </a:r>
        </a:p>
      </dsp:txBody>
      <dsp:txXfrm>
        <a:off x="3380602" y="352636"/>
        <a:ext cx="3754396" cy="288543"/>
      </dsp:txXfrm>
    </dsp:sp>
    <dsp:sp modelId="{E1A8892D-5574-D740-B99A-B526E78D4633}">
      <dsp:nvSpPr>
        <dsp:cNvPr id="0" name=""/>
        <dsp:cNvSpPr/>
      </dsp:nvSpPr>
      <dsp:spPr>
        <a:xfrm>
          <a:off x="3364992" y="672778"/>
          <a:ext cx="3785616" cy="319763"/>
        </a:xfrm>
        <a:prstGeom prst="roundRect">
          <a:avLst/>
        </a:prstGeom>
        <a:solidFill>
          <a:schemeClr val="accent5">
            <a:hueOff val="-2025358"/>
            <a:satOff val="-138"/>
            <a:lumOff val="32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19050" rIns="38100" bIns="19050" numCol="1" spcCol="1270" anchor="ctr" anchorCtr="0">
          <a:noAutofit/>
        </a:bodyPr>
        <a:lstStyle/>
        <a:p>
          <a:pPr marL="0" lvl="0" indent="0" algn="ctr" defTabSz="444500">
            <a:lnSpc>
              <a:spcPct val="90000"/>
            </a:lnSpc>
            <a:spcBef>
              <a:spcPct val="0"/>
            </a:spcBef>
            <a:spcAft>
              <a:spcPct val="35000"/>
            </a:spcAft>
            <a:buNone/>
          </a:pPr>
          <a:r>
            <a:rPr lang="en-US" sz="1000" kern="1200"/>
            <a:t>Adenotonsillar hypertrophy</a:t>
          </a:r>
        </a:p>
      </dsp:txBody>
      <dsp:txXfrm>
        <a:off x="3380602" y="688388"/>
        <a:ext cx="3754396" cy="288543"/>
      </dsp:txXfrm>
    </dsp:sp>
    <dsp:sp modelId="{D2C91AEC-4D74-DE49-8101-430AF8C841E4}">
      <dsp:nvSpPr>
        <dsp:cNvPr id="0" name=""/>
        <dsp:cNvSpPr/>
      </dsp:nvSpPr>
      <dsp:spPr>
        <a:xfrm>
          <a:off x="3364992" y="1008530"/>
          <a:ext cx="3785616" cy="319763"/>
        </a:xfrm>
        <a:prstGeom prst="roundRect">
          <a:avLst/>
        </a:prstGeom>
        <a:solidFill>
          <a:schemeClr val="accent5">
            <a:hueOff val="-3038037"/>
            <a:satOff val="-207"/>
            <a:lumOff val="49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19050" rIns="38100" bIns="19050" numCol="1" spcCol="1270" anchor="ctr" anchorCtr="0">
          <a:noAutofit/>
        </a:bodyPr>
        <a:lstStyle/>
        <a:p>
          <a:pPr marL="0" lvl="0" indent="0" algn="ctr" defTabSz="444500">
            <a:lnSpc>
              <a:spcPct val="90000"/>
            </a:lnSpc>
            <a:spcBef>
              <a:spcPct val="0"/>
            </a:spcBef>
            <a:spcAft>
              <a:spcPct val="35000"/>
            </a:spcAft>
            <a:buNone/>
          </a:pPr>
          <a:r>
            <a:rPr lang="en-US" sz="1000" kern="1200"/>
            <a:t>Spinal pathology – deformity, sacral dimple or hair tuft</a:t>
          </a:r>
        </a:p>
      </dsp:txBody>
      <dsp:txXfrm>
        <a:off x="3380602" y="1024140"/>
        <a:ext cx="3754396" cy="288543"/>
      </dsp:txXfrm>
    </dsp:sp>
    <dsp:sp modelId="{6729FEE8-0457-DB4E-AE23-D7C48B9CD93B}">
      <dsp:nvSpPr>
        <dsp:cNvPr id="0" name=""/>
        <dsp:cNvSpPr/>
      </dsp:nvSpPr>
      <dsp:spPr>
        <a:xfrm>
          <a:off x="3364992" y="1344282"/>
          <a:ext cx="3785616" cy="319763"/>
        </a:xfrm>
        <a:prstGeom prst="roundRect">
          <a:avLst/>
        </a:prstGeom>
        <a:solidFill>
          <a:schemeClr val="accent5">
            <a:hueOff val="-4050717"/>
            <a:satOff val="-275"/>
            <a:lumOff val="65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19050" rIns="38100" bIns="19050" numCol="1" spcCol="1270" anchor="ctr" anchorCtr="0">
          <a:noAutofit/>
        </a:bodyPr>
        <a:lstStyle/>
        <a:p>
          <a:pPr marL="0" lvl="0" indent="0" algn="ctr" defTabSz="444500">
            <a:lnSpc>
              <a:spcPct val="90000"/>
            </a:lnSpc>
            <a:spcBef>
              <a:spcPct val="0"/>
            </a:spcBef>
            <a:spcAft>
              <a:spcPct val="35000"/>
            </a:spcAft>
            <a:buNone/>
          </a:pPr>
          <a:r>
            <a:rPr lang="en-US" sz="1000" kern="1200"/>
            <a:t>Motor sensory loss and abnormal tendon reflexes in lower limbs</a:t>
          </a:r>
        </a:p>
      </dsp:txBody>
      <dsp:txXfrm>
        <a:off x="3380602" y="1359892"/>
        <a:ext cx="3754396" cy="288543"/>
      </dsp:txXfrm>
    </dsp:sp>
    <dsp:sp modelId="{0FDB78E6-240D-694D-877B-50E0006C600C}">
      <dsp:nvSpPr>
        <dsp:cNvPr id="0" name=""/>
        <dsp:cNvSpPr/>
      </dsp:nvSpPr>
      <dsp:spPr>
        <a:xfrm>
          <a:off x="3364992" y="1680035"/>
          <a:ext cx="3785616" cy="319763"/>
        </a:xfrm>
        <a:prstGeom prst="roundRect">
          <a:avLst/>
        </a:prstGeom>
        <a:solidFill>
          <a:schemeClr val="accent5">
            <a:hueOff val="-5063395"/>
            <a:satOff val="-344"/>
            <a:lumOff val="81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19050" rIns="38100" bIns="19050" numCol="1" spcCol="1270" anchor="ctr" anchorCtr="0">
          <a:noAutofit/>
        </a:bodyPr>
        <a:lstStyle/>
        <a:p>
          <a:pPr marL="0" lvl="0" indent="0" algn="ctr" defTabSz="444500">
            <a:lnSpc>
              <a:spcPct val="90000"/>
            </a:lnSpc>
            <a:spcBef>
              <a:spcPct val="0"/>
            </a:spcBef>
            <a:spcAft>
              <a:spcPct val="35000"/>
            </a:spcAft>
            <a:buNone/>
          </a:pPr>
          <a:r>
            <a:rPr lang="en-US" sz="1000" kern="1200"/>
            <a:t>Enlarged bladder or kidneys</a:t>
          </a:r>
        </a:p>
      </dsp:txBody>
      <dsp:txXfrm>
        <a:off x="3380602" y="1695645"/>
        <a:ext cx="3754396" cy="288543"/>
      </dsp:txXfrm>
    </dsp:sp>
    <dsp:sp modelId="{47CDC484-EDBB-1846-B3C4-7C8D4991DE0A}">
      <dsp:nvSpPr>
        <dsp:cNvPr id="0" name=""/>
        <dsp:cNvSpPr/>
      </dsp:nvSpPr>
      <dsp:spPr>
        <a:xfrm>
          <a:off x="3364992" y="2015787"/>
          <a:ext cx="3785616" cy="319763"/>
        </a:xfrm>
        <a:prstGeom prst="roundRect">
          <a:avLst/>
        </a:prstGeom>
        <a:solidFill>
          <a:schemeClr val="accent5">
            <a:hueOff val="-6076075"/>
            <a:satOff val="-413"/>
            <a:lumOff val="9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19050" rIns="38100" bIns="19050" numCol="1" spcCol="1270" anchor="ctr" anchorCtr="0">
          <a:noAutofit/>
        </a:bodyPr>
        <a:lstStyle/>
        <a:p>
          <a:pPr marL="0" lvl="0" indent="0" algn="ctr" defTabSz="444500">
            <a:lnSpc>
              <a:spcPct val="90000"/>
            </a:lnSpc>
            <a:spcBef>
              <a:spcPct val="0"/>
            </a:spcBef>
            <a:spcAft>
              <a:spcPct val="35000"/>
            </a:spcAft>
            <a:buNone/>
          </a:pPr>
          <a:r>
            <a:rPr lang="en-US" sz="1000" kern="1200"/>
            <a:t>Abnormal gait</a:t>
          </a:r>
        </a:p>
      </dsp:txBody>
      <dsp:txXfrm>
        <a:off x="3380602" y="2031397"/>
        <a:ext cx="3754396" cy="288543"/>
      </dsp:txXfrm>
    </dsp:sp>
    <dsp:sp modelId="{E5BC7A0C-F9BF-324A-96EE-0153DA0F0A16}">
      <dsp:nvSpPr>
        <dsp:cNvPr id="0" name=""/>
        <dsp:cNvSpPr/>
      </dsp:nvSpPr>
      <dsp:spPr>
        <a:xfrm>
          <a:off x="3364992" y="2351539"/>
          <a:ext cx="3785616" cy="319763"/>
        </a:xfrm>
        <a:prstGeom prst="roundRect">
          <a:avLst/>
        </a:prstGeom>
        <a:solidFill>
          <a:schemeClr val="accent5">
            <a:hueOff val="-7088754"/>
            <a:satOff val="-482"/>
            <a:lumOff val="114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19050" rIns="38100" bIns="19050" numCol="1" spcCol="1270" anchor="ctr" anchorCtr="0">
          <a:noAutofit/>
        </a:bodyPr>
        <a:lstStyle/>
        <a:p>
          <a:pPr marL="0" lvl="0" indent="0" algn="ctr" defTabSz="444500">
            <a:lnSpc>
              <a:spcPct val="90000"/>
            </a:lnSpc>
            <a:spcBef>
              <a:spcPct val="0"/>
            </a:spcBef>
            <a:spcAft>
              <a:spcPct val="35000"/>
            </a:spcAft>
            <a:buNone/>
          </a:pPr>
          <a:r>
            <a:rPr lang="en-US" sz="1000" kern="1200"/>
            <a:t>Signs of sexual abuse </a:t>
          </a:r>
        </a:p>
      </dsp:txBody>
      <dsp:txXfrm>
        <a:off x="3380602" y="2367149"/>
        <a:ext cx="3754396" cy="288543"/>
      </dsp:txXfrm>
    </dsp:sp>
    <dsp:sp modelId="{06B588D4-98CB-1A47-8673-25D9432FFBC8}">
      <dsp:nvSpPr>
        <dsp:cNvPr id="0" name=""/>
        <dsp:cNvSpPr/>
      </dsp:nvSpPr>
      <dsp:spPr>
        <a:xfrm>
          <a:off x="3364992" y="2687291"/>
          <a:ext cx="3785616" cy="319763"/>
        </a:xfrm>
        <a:prstGeom prst="roundRect">
          <a:avLst/>
        </a:prstGeom>
        <a:solidFill>
          <a:schemeClr val="accent5">
            <a:hueOff val="-8101434"/>
            <a:satOff val="-551"/>
            <a:lumOff val="13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19050" rIns="38100" bIns="19050" numCol="1" spcCol="1270" anchor="ctr" anchorCtr="0">
          <a:noAutofit/>
        </a:bodyPr>
        <a:lstStyle/>
        <a:p>
          <a:pPr marL="0" lvl="0" indent="0" algn="ctr" defTabSz="444500">
            <a:lnSpc>
              <a:spcPct val="90000"/>
            </a:lnSpc>
            <a:spcBef>
              <a:spcPct val="0"/>
            </a:spcBef>
            <a:spcAft>
              <a:spcPct val="35000"/>
            </a:spcAft>
            <a:buNone/>
          </a:pPr>
          <a:r>
            <a:rPr lang="en-US" sz="1000" kern="1200"/>
            <a:t>S/S of UTI</a:t>
          </a:r>
        </a:p>
      </dsp:txBody>
      <dsp:txXfrm>
        <a:off x="3380602" y="2702901"/>
        <a:ext cx="3754396" cy="288543"/>
      </dsp:txXfrm>
    </dsp:sp>
    <dsp:sp modelId="{56890628-DEC9-494D-9FF2-12B44489490C}">
      <dsp:nvSpPr>
        <dsp:cNvPr id="0" name=""/>
        <dsp:cNvSpPr/>
      </dsp:nvSpPr>
      <dsp:spPr>
        <a:xfrm>
          <a:off x="3364992" y="3023043"/>
          <a:ext cx="3785616" cy="319763"/>
        </a:xfrm>
        <a:prstGeom prst="roundRect">
          <a:avLst/>
        </a:prstGeom>
        <a:solidFill>
          <a:schemeClr val="accent5">
            <a:hueOff val="-9114112"/>
            <a:satOff val="-620"/>
            <a:lumOff val="147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19050" rIns="38100" bIns="19050" numCol="1" spcCol="1270" anchor="ctr" anchorCtr="0">
          <a:noAutofit/>
        </a:bodyPr>
        <a:lstStyle/>
        <a:p>
          <a:pPr marL="0" lvl="0" indent="0" algn="ctr" defTabSz="444500">
            <a:lnSpc>
              <a:spcPct val="90000"/>
            </a:lnSpc>
            <a:spcBef>
              <a:spcPct val="0"/>
            </a:spcBef>
            <a:spcAft>
              <a:spcPct val="35000"/>
            </a:spcAft>
            <a:buNone/>
          </a:pPr>
          <a:r>
            <a:rPr lang="en-US" sz="1000" kern="1200"/>
            <a:t>Hydronephrosis </a:t>
          </a:r>
        </a:p>
      </dsp:txBody>
      <dsp:txXfrm>
        <a:off x="3380602" y="3038653"/>
        <a:ext cx="3754396" cy="288543"/>
      </dsp:txXfrm>
    </dsp:sp>
    <dsp:sp modelId="{2BB7E372-DB8D-A24B-8227-B1C690183422}">
      <dsp:nvSpPr>
        <dsp:cNvPr id="0" name=""/>
        <dsp:cNvSpPr/>
      </dsp:nvSpPr>
      <dsp:spPr>
        <a:xfrm>
          <a:off x="3364992" y="3358795"/>
          <a:ext cx="3785616" cy="319763"/>
        </a:xfrm>
        <a:prstGeom prst="roundRect">
          <a:avLst/>
        </a:prstGeom>
        <a:solidFill>
          <a:schemeClr val="accent5">
            <a:hueOff val="-10126791"/>
            <a:satOff val="-688"/>
            <a:lumOff val="163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19050" rIns="38100" bIns="19050" numCol="1" spcCol="1270" anchor="ctr" anchorCtr="0">
          <a:noAutofit/>
        </a:bodyPr>
        <a:lstStyle/>
        <a:p>
          <a:pPr marL="0" lvl="0" indent="0" algn="ctr" defTabSz="444500">
            <a:lnSpc>
              <a:spcPct val="90000"/>
            </a:lnSpc>
            <a:spcBef>
              <a:spcPct val="0"/>
            </a:spcBef>
            <a:spcAft>
              <a:spcPct val="35000"/>
            </a:spcAft>
            <a:buNone/>
          </a:pPr>
          <a:r>
            <a:rPr lang="en-US" sz="1000" kern="1200"/>
            <a:t>VUR</a:t>
          </a:r>
        </a:p>
      </dsp:txBody>
      <dsp:txXfrm>
        <a:off x="3380602" y="3374405"/>
        <a:ext cx="3754396" cy="288543"/>
      </dsp:txXfrm>
    </dsp:sp>
    <dsp:sp modelId="{EFE68835-6677-B148-A7EB-3CACBFF36D94}">
      <dsp:nvSpPr>
        <dsp:cNvPr id="0" name=""/>
        <dsp:cNvSpPr/>
      </dsp:nvSpPr>
      <dsp:spPr>
        <a:xfrm>
          <a:off x="3364992" y="3694547"/>
          <a:ext cx="3785616" cy="319763"/>
        </a:xfrm>
        <a:prstGeom prst="roundRect">
          <a:avLst/>
        </a:prstGeom>
        <a:solidFill>
          <a:schemeClr val="accent5">
            <a:hueOff val="-11139471"/>
            <a:satOff val="-757"/>
            <a:lumOff val="179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19050" rIns="38100" bIns="19050" numCol="1" spcCol="1270" anchor="ctr" anchorCtr="0">
          <a:noAutofit/>
        </a:bodyPr>
        <a:lstStyle/>
        <a:p>
          <a:pPr marL="0" lvl="0" indent="0" algn="ctr" defTabSz="444500">
            <a:lnSpc>
              <a:spcPct val="90000"/>
            </a:lnSpc>
            <a:spcBef>
              <a:spcPct val="0"/>
            </a:spcBef>
            <a:spcAft>
              <a:spcPct val="35000"/>
            </a:spcAft>
            <a:buNone/>
          </a:pPr>
          <a:r>
            <a:rPr lang="en-US" sz="1000" kern="1200"/>
            <a:t>Renal Dysfunction</a:t>
          </a:r>
        </a:p>
      </dsp:txBody>
      <dsp:txXfrm>
        <a:off x="3380602" y="3710157"/>
        <a:ext cx="3754396" cy="288543"/>
      </dsp:txXfrm>
    </dsp:sp>
    <dsp:sp modelId="{9FE12B32-0127-594C-9DF8-9601B20D097B}">
      <dsp:nvSpPr>
        <dsp:cNvPr id="0" name=""/>
        <dsp:cNvSpPr/>
      </dsp:nvSpPr>
      <dsp:spPr>
        <a:xfrm>
          <a:off x="3364992" y="4030299"/>
          <a:ext cx="3785616" cy="319763"/>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19050" rIns="38100" bIns="19050" numCol="1" spcCol="1270" anchor="ctr" anchorCtr="0">
          <a:noAutofit/>
        </a:bodyPr>
        <a:lstStyle/>
        <a:p>
          <a:pPr marL="0" lvl="0" indent="0" algn="ctr" defTabSz="444500">
            <a:lnSpc>
              <a:spcPct val="90000"/>
            </a:lnSpc>
            <a:spcBef>
              <a:spcPct val="0"/>
            </a:spcBef>
            <a:spcAft>
              <a:spcPct val="35000"/>
            </a:spcAft>
            <a:buNone/>
          </a:pPr>
          <a:r>
            <a:rPr lang="en-US" sz="1000" kern="1200"/>
            <a:t>Marked Voiding Difficulty</a:t>
          </a:r>
        </a:p>
      </dsp:txBody>
      <dsp:txXfrm>
        <a:off x="3380602" y="4045909"/>
        <a:ext cx="3754396" cy="2885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8A33C-EE52-0945-B86B-CE5EA622D5F1}">
      <dsp:nvSpPr>
        <dsp:cNvPr id="0" name=""/>
        <dsp:cNvSpPr/>
      </dsp:nvSpPr>
      <dsp:spPr>
        <a:xfrm>
          <a:off x="26" y="56602"/>
          <a:ext cx="2520237" cy="724532"/>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defRPr b="1"/>
          </a:pPr>
          <a:r>
            <a:rPr lang="en-US" sz="2000" kern="1200"/>
            <a:t>Enuresis</a:t>
          </a:r>
        </a:p>
      </dsp:txBody>
      <dsp:txXfrm>
        <a:off x="26" y="56602"/>
        <a:ext cx="2520237" cy="724532"/>
      </dsp:txXfrm>
    </dsp:sp>
    <dsp:sp modelId="{D0D4B50B-F94B-594F-8EB3-E33B7877F47D}">
      <dsp:nvSpPr>
        <dsp:cNvPr id="0" name=""/>
        <dsp:cNvSpPr/>
      </dsp:nvSpPr>
      <dsp:spPr>
        <a:xfrm>
          <a:off x="26" y="781135"/>
          <a:ext cx="2520237" cy="3513600"/>
        </a:xfrm>
        <a:prstGeom prst="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a:t>Frequency, Timing, Volume </a:t>
          </a:r>
        </a:p>
        <a:p>
          <a:pPr marL="228600" lvl="1" indent="-228600" algn="l" defTabSz="889000">
            <a:lnSpc>
              <a:spcPct val="90000"/>
            </a:lnSpc>
            <a:spcBef>
              <a:spcPct val="0"/>
            </a:spcBef>
            <a:spcAft>
              <a:spcPct val="15000"/>
            </a:spcAft>
            <a:buChar char="•"/>
          </a:pPr>
          <a:r>
            <a:rPr lang="en-US" sz="2000" kern="1200"/>
            <a:t>Daytime lower urinary tract symptoms </a:t>
          </a:r>
        </a:p>
        <a:p>
          <a:pPr marL="228600" lvl="1" indent="-228600" algn="l" defTabSz="889000">
            <a:lnSpc>
              <a:spcPct val="90000"/>
            </a:lnSpc>
            <a:spcBef>
              <a:spcPct val="0"/>
            </a:spcBef>
            <a:spcAft>
              <a:spcPct val="15000"/>
            </a:spcAft>
            <a:buChar char="•"/>
          </a:pPr>
          <a:r>
            <a:rPr lang="en-US" sz="2000" kern="1200"/>
            <a:t>Sense of child and parents’ concerns &amp; motivation/desire for treatment </a:t>
          </a:r>
        </a:p>
        <a:p>
          <a:pPr marL="228600" lvl="1" indent="-228600" algn="l" defTabSz="889000">
            <a:lnSpc>
              <a:spcPct val="90000"/>
            </a:lnSpc>
            <a:spcBef>
              <a:spcPct val="0"/>
            </a:spcBef>
            <a:spcAft>
              <a:spcPct val="15000"/>
            </a:spcAft>
            <a:buChar char="•"/>
          </a:pPr>
          <a:r>
            <a:rPr lang="en-US" sz="2000" kern="1200"/>
            <a:t>Bladder diary</a:t>
          </a:r>
        </a:p>
      </dsp:txBody>
      <dsp:txXfrm>
        <a:off x="26" y="781135"/>
        <a:ext cx="2520237" cy="3513600"/>
      </dsp:txXfrm>
    </dsp:sp>
    <dsp:sp modelId="{28FA9CF9-1B6C-B444-8198-412FB216DBC4}">
      <dsp:nvSpPr>
        <dsp:cNvPr id="0" name=""/>
        <dsp:cNvSpPr/>
      </dsp:nvSpPr>
      <dsp:spPr>
        <a:xfrm>
          <a:off x="2873097" y="56602"/>
          <a:ext cx="2520237" cy="724532"/>
        </a:xfrm>
        <a:prstGeom prst="rect">
          <a:avLst/>
        </a:prstGeom>
        <a:solidFill>
          <a:schemeClr val="accent5">
            <a:hueOff val="-12152150"/>
            <a:satOff val="-826"/>
            <a:lumOff val="1961"/>
            <a:alphaOff val="0"/>
          </a:schemeClr>
        </a:solidFill>
        <a:ln w="19050" cap="flat" cmpd="sng" algn="ctr">
          <a:solidFill>
            <a:schemeClr val="accent5">
              <a:hueOff val="-12152150"/>
              <a:satOff val="-826"/>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defRPr b="1"/>
          </a:pPr>
          <a:r>
            <a:rPr lang="en-US" sz="2000" kern="1200"/>
            <a:t>Dysfunctional voiding</a:t>
          </a:r>
        </a:p>
      </dsp:txBody>
      <dsp:txXfrm>
        <a:off x="2873097" y="56602"/>
        <a:ext cx="2520237" cy="724532"/>
      </dsp:txXfrm>
    </dsp:sp>
    <dsp:sp modelId="{5B22B21A-468F-E94B-8C2D-CFB830B8EF1F}">
      <dsp:nvSpPr>
        <dsp:cNvPr id="0" name=""/>
        <dsp:cNvSpPr/>
      </dsp:nvSpPr>
      <dsp:spPr>
        <a:xfrm>
          <a:off x="2873097" y="781135"/>
          <a:ext cx="2520237" cy="3513600"/>
        </a:xfrm>
        <a:prstGeom prst="rect">
          <a:avLst/>
        </a:prstGeom>
        <a:solidFill>
          <a:schemeClr val="accent5">
            <a:tint val="40000"/>
            <a:alpha val="90000"/>
            <a:hueOff val="-11944666"/>
            <a:satOff val="2667"/>
            <a:lumOff val="401"/>
            <a:alphaOff val="0"/>
          </a:schemeClr>
        </a:solidFill>
        <a:ln w="19050" cap="flat" cmpd="sng" algn="ctr">
          <a:solidFill>
            <a:schemeClr val="accent5">
              <a:tint val="40000"/>
              <a:alpha val="90000"/>
              <a:hueOff val="-11944666"/>
              <a:satOff val="2667"/>
              <a:lumOff val="40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a:t>Directed towards type of urinary symptom, severity, and health/integrity of urinary tract</a:t>
          </a:r>
        </a:p>
        <a:p>
          <a:pPr marL="228600" lvl="1" indent="-228600" algn="l" defTabSz="889000">
            <a:lnSpc>
              <a:spcPct val="90000"/>
            </a:lnSpc>
            <a:spcBef>
              <a:spcPct val="0"/>
            </a:spcBef>
            <a:spcAft>
              <a:spcPct val="15000"/>
            </a:spcAft>
            <a:buChar char="•"/>
          </a:pPr>
          <a:r>
            <a:rPr lang="en-US" sz="2000" kern="1200"/>
            <a:t>Bowel function should be evaluated in detail</a:t>
          </a:r>
        </a:p>
      </dsp:txBody>
      <dsp:txXfrm>
        <a:off x="2873097" y="781135"/>
        <a:ext cx="2520237" cy="35136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7B483C-AB47-BF41-9A57-7700087F1442}">
      <dsp:nvSpPr>
        <dsp:cNvPr id="0" name=""/>
        <dsp:cNvSpPr/>
      </dsp:nvSpPr>
      <dsp:spPr>
        <a:xfrm>
          <a:off x="0" y="364"/>
          <a:ext cx="4177878"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14D9F9-6161-D64E-8564-42F334F0F5D0}">
      <dsp:nvSpPr>
        <dsp:cNvPr id="0" name=""/>
        <dsp:cNvSpPr/>
      </dsp:nvSpPr>
      <dsp:spPr>
        <a:xfrm>
          <a:off x="0" y="364"/>
          <a:ext cx="4177878" cy="596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UA</a:t>
          </a:r>
        </a:p>
      </dsp:txBody>
      <dsp:txXfrm>
        <a:off x="0" y="364"/>
        <a:ext cx="4177878" cy="596767"/>
      </dsp:txXfrm>
    </dsp:sp>
    <dsp:sp modelId="{18BF7AE9-3CF7-264D-8006-B05BD12CED26}">
      <dsp:nvSpPr>
        <dsp:cNvPr id="0" name=""/>
        <dsp:cNvSpPr/>
      </dsp:nvSpPr>
      <dsp:spPr>
        <a:xfrm>
          <a:off x="0" y="597131"/>
          <a:ext cx="4177878"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953BFC-3990-F947-A09A-99C171764C75}">
      <dsp:nvSpPr>
        <dsp:cNvPr id="0" name=""/>
        <dsp:cNvSpPr/>
      </dsp:nvSpPr>
      <dsp:spPr>
        <a:xfrm>
          <a:off x="0" y="597131"/>
          <a:ext cx="4177878" cy="596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Renal ultrasound</a:t>
          </a:r>
        </a:p>
      </dsp:txBody>
      <dsp:txXfrm>
        <a:off x="0" y="597131"/>
        <a:ext cx="4177878" cy="596767"/>
      </dsp:txXfrm>
    </dsp:sp>
    <dsp:sp modelId="{08CEB271-EA33-2D4F-97F8-4AD1D16EB001}">
      <dsp:nvSpPr>
        <dsp:cNvPr id="0" name=""/>
        <dsp:cNvSpPr/>
      </dsp:nvSpPr>
      <dsp:spPr>
        <a:xfrm>
          <a:off x="0" y="1193899"/>
          <a:ext cx="4177878"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360FE7-8B87-E649-89B7-0E469494CF0B}">
      <dsp:nvSpPr>
        <dsp:cNvPr id="0" name=""/>
        <dsp:cNvSpPr/>
      </dsp:nvSpPr>
      <dsp:spPr>
        <a:xfrm>
          <a:off x="0" y="1193899"/>
          <a:ext cx="4177878" cy="596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Bladder ultrasound</a:t>
          </a:r>
        </a:p>
      </dsp:txBody>
      <dsp:txXfrm>
        <a:off x="0" y="1193899"/>
        <a:ext cx="4177878" cy="596767"/>
      </dsp:txXfrm>
    </dsp:sp>
    <dsp:sp modelId="{A931E8B7-EFF2-3246-B049-A7B0728B4414}">
      <dsp:nvSpPr>
        <dsp:cNvPr id="0" name=""/>
        <dsp:cNvSpPr/>
      </dsp:nvSpPr>
      <dsp:spPr>
        <a:xfrm>
          <a:off x="0" y="1790667"/>
          <a:ext cx="4177878"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5CC443-86DD-F746-BF61-AEBDA1DEC42E}">
      <dsp:nvSpPr>
        <dsp:cNvPr id="0" name=""/>
        <dsp:cNvSpPr/>
      </dsp:nvSpPr>
      <dsp:spPr>
        <a:xfrm>
          <a:off x="0" y="1790667"/>
          <a:ext cx="4177878" cy="596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MRI</a:t>
          </a:r>
        </a:p>
      </dsp:txBody>
      <dsp:txXfrm>
        <a:off x="0" y="1790667"/>
        <a:ext cx="4177878" cy="596767"/>
      </dsp:txXfrm>
    </dsp:sp>
    <dsp:sp modelId="{C36CE331-2226-1241-8E07-73860C8DAA53}">
      <dsp:nvSpPr>
        <dsp:cNvPr id="0" name=""/>
        <dsp:cNvSpPr/>
      </dsp:nvSpPr>
      <dsp:spPr>
        <a:xfrm>
          <a:off x="0" y="2387435"/>
          <a:ext cx="4177878"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AD6553-4304-3448-9BC3-47C63317A76D}">
      <dsp:nvSpPr>
        <dsp:cNvPr id="0" name=""/>
        <dsp:cNvSpPr/>
      </dsp:nvSpPr>
      <dsp:spPr>
        <a:xfrm>
          <a:off x="0" y="2387435"/>
          <a:ext cx="4177878" cy="596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Voiding cystourethrography and urodynamic studies</a:t>
          </a:r>
        </a:p>
      </dsp:txBody>
      <dsp:txXfrm>
        <a:off x="0" y="2387435"/>
        <a:ext cx="4177878" cy="59676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7212D8-1C3D-D247-9B58-9A7F85109A87}">
      <dsp:nvSpPr>
        <dsp:cNvPr id="0" name=""/>
        <dsp:cNvSpPr/>
      </dsp:nvSpPr>
      <dsp:spPr>
        <a:xfrm>
          <a:off x="0" y="93698"/>
          <a:ext cx="10515600" cy="5405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Enuresis is common, not volitional, and resolves with time </a:t>
          </a:r>
        </a:p>
      </dsp:txBody>
      <dsp:txXfrm>
        <a:off x="26387" y="120085"/>
        <a:ext cx="10462826" cy="487766"/>
      </dsp:txXfrm>
    </dsp:sp>
    <dsp:sp modelId="{FAD7EE98-AC59-0540-897A-8617D83195EB}">
      <dsp:nvSpPr>
        <dsp:cNvPr id="0" name=""/>
        <dsp:cNvSpPr/>
      </dsp:nvSpPr>
      <dsp:spPr>
        <a:xfrm>
          <a:off x="0" y="697598"/>
          <a:ext cx="10515600" cy="5405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Stress and lowered self-esteem due to punishment or shame</a:t>
          </a:r>
        </a:p>
      </dsp:txBody>
      <dsp:txXfrm>
        <a:off x="26387" y="723985"/>
        <a:ext cx="10462826" cy="487766"/>
      </dsp:txXfrm>
    </dsp:sp>
    <dsp:sp modelId="{499974EF-443A-284F-BEF8-DA3ACAC589E8}">
      <dsp:nvSpPr>
        <dsp:cNvPr id="0" name=""/>
        <dsp:cNvSpPr/>
      </dsp:nvSpPr>
      <dsp:spPr>
        <a:xfrm>
          <a:off x="0" y="1301499"/>
          <a:ext cx="10515600" cy="5405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Avoid blaming </a:t>
          </a:r>
        </a:p>
      </dsp:txBody>
      <dsp:txXfrm>
        <a:off x="26387" y="1327886"/>
        <a:ext cx="10462826" cy="487766"/>
      </dsp:txXfrm>
    </dsp:sp>
    <dsp:sp modelId="{8BDEA579-D922-BD42-B709-AC98A7E4A56E}">
      <dsp:nvSpPr>
        <dsp:cNvPr id="0" name=""/>
        <dsp:cNvSpPr/>
      </dsp:nvSpPr>
      <dsp:spPr>
        <a:xfrm>
          <a:off x="0" y="1905399"/>
          <a:ext cx="10515600" cy="5405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Limit intake of fluids during the evening</a:t>
          </a:r>
        </a:p>
      </dsp:txBody>
      <dsp:txXfrm>
        <a:off x="26387" y="1931786"/>
        <a:ext cx="10462826" cy="487766"/>
      </dsp:txXfrm>
    </dsp:sp>
    <dsp:sp modelId="{0FD28DF8-5153-7047-9BF3-F35635880C2F}">
      <dsp:nvSpPr>
        <dsp:cNvPr id="0" name=""/>
        <dsp:cNvSpPr/>
      </dsp:nvSpPr>
      <dsp:spPr>
        <a:xfrm>
          <a:off x="0" y="2509299"/>
          <a:ext cx="10515600" cy="5405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Encourage use of bathroom during the day and before bedtime </a:t>
          </a:r>
        </a:p>
      </dsp:txBody>
      <dsp:txXfrm>
        <a:off x="26387" y="2535686"/>
        <a:ext cx="10462826" cy="487766"/>
      </dsp:txXfrm>
    </dsp:sp>
    <dsp:sp modelId="{1C303A1E-3494-D346-B1DE-65CA730A5DE2}">
      <dsp:nvSpPr>
        <dsp:cNvPr id="0" name=""/>
        <dsp:cNvSpPr/>
      </dsp:nvSpPr>
      <dsp:spPr>
        <a:xfrm>
          <a:off x="0" y="3113199"/>
          <a:ext cx="10515600" cy="5405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Remind child not to hold in urine and urinate before they feel the urge</a:t>
          </a:r>
        </a:p>
      </dsp:txBody>
      <dsp:txXfrm>
        <a:off x="26387" y="3139586"/>
        <a:ext cx="10462826" cy="487766"/>
      </dsp:txXfrm>
    </dsp:sp>
    <dsp:sp modelId="{831A088D-D34B-3443-82B9-177D19D7AF43}">
      <dsp:nvSpPr>
        <dsp:cNvPr id="0" name=""/>
        <dsp:cNvSpPr/>
      </dsp:nvSpPr>
      <dsp:spPr>
        <a:xfrm>
          <a:off x="0" y="3717099"/>
          <a:ext cx="10515600" cy="5405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Treat constipation</a:t>
          </a:r>
        </a:p>
      </dsp:txBody>
      <dsp:txXfrm>
        <a:off x="26387" y="3743486"/>
        <a:ext cx="10462826" cy="48776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76DFDA-FF35-784C-BD78-7B8EC1F97B24}">
      <dsp:nvSpPr>
        <dsp:cNvPr id="0" name=""/>
        <dsp:cNvSpPr/>
      </dsp:nvSpPr>
      <dsp:spPr>
        <a:xfrm>
          <a:off x="3082131" y="0"/>
          <a:ext cx="4351338" cy="4351338"/>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9E132A-15FC-A54C-B948-C7E6D882CDD6}">
      <dsp:nvSpPr>
        <dsp:cNvPr id="0" name=""/>
        <dsp:cNvSpPr/>
      </dsp:nvSpPr>
      <dsp:spPr>
        <a:xfrm>
          <a:off x="3495508" y="413377"/>
          <a:ext cx="1697021" cy="169702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Bed alarm therapy- 4 weeks</a:t>
          </a:r>
        </a:p>
      </dsp:txBody>
      <dsp:txXfrm>
        <a:off x="3578350" y="496219"/>
        <a:ext cx="1531337" cy="1531337"/>
      </dsp:txXfrm>
    </dsp:sp>
    <dsp:sp modelId="{16D75DCF-D1EA-0340-AC0B-8200B6613855}">
      <dsp:nvSpPr>
        <dsp:cNvPr id="0" name=""/>
        <dsp:cNvSpPr/>
      </dsp:nvSpPr>
      <dsp:spPr>
        <a:xfrm>
          <a:off x="5323070" y="413377"/>
          <a:ext cx="1697021" cy="169702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Desmopressin – 2-4 weeks</a:t>
          </a:r>
        </a:p>
      </dsp:txBody>
      <dsp:txXfrm>
        <a:off x="5405912" y="496219"/>
        <a:ext cx="1531337" cy="1531337"/>
      </dsp:txXfrm>
    </dsp:sp>
    <dsp:sp modelId="{BAA7127F-F3E8-9642-B7C3-735776722CDF}">
      <dsp:nvSpPr>
        <dsp:cNvPr id="0" name=""/>
        <dsp:cNvSpPr/>
      </dsp:nvSpPr>
      <dsp:spPr>
        <a:xfrm>
          <a:off x="3495508" y="2240939"/>
          <a:ext cx="1697021" cy="169702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Urotherapy – 4-8 weeks</a:t>
          </a:r>
        </a:p>
      </dsp:txBody>
      <dsp:txXfrm>
        <a:off x="3578350" y="2323781"/>
        <a:ext cx="1531337" cy="1531337"/>
      </dsp:txXfrm>
    </dsp:sp>
    <dsp:sp modelId="{640A79BB-4E11-A243-AFCE-D232178D5EEC}">
      <dsp:nvSpPr>
        <dsp:cNvPr id="0" name=""/>
        <dsp:cNvSpPr/>
      </dsp:nvSpPr>
      <dsp:spPr>
        <a:xfrm>
          <a:off x="5323070" y="2240939"/>
          <a:ext cx="1697021" cy="169702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Anticholinergics – 4 weeks </a:t>
          </a:r>
        </a:p>
      </dsp:txBody>
      <dsp:txXfrm>
        <a:off x="5405912" y="2323781"/>
        <a:ext cx="1531337" cy="153133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3CF73B-0EC0-B440-889A-01F6B85A61A1}">
      <dsp:nvSpPr>
        <dsp:cNvPr id="0" name=""/>
        <dsp:cNvSpPr/>
      </dsp:nvSpPr>
      <dsp:spPr>
        <a:xfrm>
          <a:off x="0" y="148828"/>
          <a:ext cx="10515600" cy="615346"/>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a:t>Baird, D., Seehusen, D., &amp; Bode, D. (2014). Enuresis in children: a case-based approach. American Academy of Family Physicians, 90(8), 560–568. https://www.aafp.org/pubs/afp/issues/2014/1015/p560.pdf</a:t>
          </a:r>
        </a:p>
      </dsp:txBody>
      <dsp:txXfrm>
        <a:off x="30039" y="178867"/>
        <a:ext cx="10455522" cy="555268"/>
      </dsp:txXfrm>
    </dsp:sp>
    <dsp:sp modelId="{677CC50B-A192-8C48-A609-D37BF3D757F2}">
      <dsp:nvSpPr>
        <dsp:cNvPr id="0" name=""/>
        <dsp:cNvSpPr/>
      </dsp:nvSpPr>
      <dsp:spPr>
        <a:xfrm>
          <a:off x="0" y="795855"/>
          <a:ext cx="10515600" cy="615346"/>
        </a:xfrm>
        <a:prstGeom prst="roundRect">
          <a:avLst/>
        </a:prstGeom>
        <a:solidFill>
          <a:schemeClr val="accent2">
            <a:hueOff val="1288723"/>
            <a:satOff val="-3699"/>
            <a:lumOff val="-592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a:t>Nepple, K. G., &amp; Cooper, C. S. (2023). Evaluation and diagnosis of bladder dysfunction in children (L. S. Baskin, T. K. Mattoo, &amp; A. G. Hoppin, Eds.). UpToDate. Retrieved March 16, 2024, from https://www.uptodate.com/contents/evaluation-and-diagnosis-of-bladder-dysfunction-in-children?search=dysfunctional%20voiding%26source=search_result&amp;selectedTitle=3%7E150&amp;usage_type=default&amp;display_rank=3#H10</a:t>
          </a:r>
        </a:p>
      </dsp:txBody>
      <dsp:txXfrm>
        <a:off x="30039" y="825894"/>
        <a:ext cx="10455522" cy="555268"/>
      </dsp:txXfrm>
    </dsp:sp>
    <dsp:sp modelId="{4B788508-A25B-514C-A83C-0D5E86122ED3}">
      <dsp:nvSpPr>
        <dsp:cNvPr id="0" name=""/>
        <dsp:cNvSpPr/>
      </dsp:nvSpPr>
      <dsp:spPr>
        <a:xfrm>
          <a:off x="0" y="1442882"/>
          <a:ext cx="10515600" cy="615346"/>
        </a:xfrm>
        <a:prstGeom prst="roundRect">
          <a:avLst/>
        </a:prstGeom>
        <a:solidFill>
          <a:schemeClr val="accent2">
            <a:hueOff val="2577445"/>
            <a:satOff val="-7397"/>
            <a:lumOff val="-1184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a:t>Ramakrishnan, K. (2008). Evaluation and treatment of enuresis. American Academy of Family Physician, 78(4), 489–496. https://www.aafp.org/pubs/afp/issues/2008/0815/p489.html</a:t>
          </a:r>
        </a:p>
      </dsp:txBody>
      <dsp:txXfrm>
        <a:off x="30039" y="1472921"/>
        <a:ext cx="10455522" cy="555268"/>
      </dsp:txXfrm>
    </dsp:sp>
    <dsp:sp modelId="{C744E335-4B32-4540-88F5-B53F04C16205}">
      <dsp:nvSpPr>
        <dsp:cNvPr id="0" name=""/>
        <dsp:cNvSpPr/>
      </dsp:nvSpPr>
      <dsp:spPr>
        <a:xfrm>
          <a:off x="0" y="2089909"/>
          <a:ext cx="10515600" cy="615346"/>
        </a:xfrm>
        <a:prstGeom prst="roundRect">
          <a:avLst/>
        </a:prstGeom>
        <a:solidFill>
          <a:schemeClr val="accent2">
            <a:hueOff val="3866169"/>
            <a:satOff val="-11096"/>
            <a:lumOff val="-1776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a:t>Sinha, S. (2011). Dysfunctional voiding: A review of the terminology, presentation, evaluation and management in children and adults. Indian Journal of Urology, 27(4), 437. https://doi.org/10.4103/0970-1591.91429</a:t>
          </a:r>
        </a:p>
      </dsp:txBody>
      <dsp:txXfrm>
        <a:off x="30039" y="2119948"/>
        <a:ext cx="10455522" cy="555268"/>
      </dsp:txXfrm>
    </dsp:sp>
    <dsp:sp modelId="{C6FDF467-F1D4-4140-ACDF-CEF6CDAFB712}">
      <dsp:nvSpPr>
        <dsp:cNvPr id="0" name=""/>
        <dsp:cNvSpPr/>
      </dsp:nvSpPr>
      <dsp:spPr>
        <a:xfrm>
          <a:off x="0" y="2736935"/>
          <a:ext cx="10515600" cy="615346"/>
        </a:xfrm>
        <a:prstGeom prst="roundRect">
          <a:avLst/>
        </a:prstGeom>
        <a:solidFill>
          <a:schemeClr val="accent2">
            <a:hueOff val="5154891"/>
            <a:satOff val="-14794"/>
            <a:lumOff val="-2368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a:t>Tu, N. D., Baskin, L. S., &amp; Arnhym, A. M. (2022). Nocturnal enuresis in children: Etiology and evaluation (J. E. Drutz, R. G. Voigt, &amp; N. Tehrani, Eds.). UpToDate. Retrieved March 16, 2024, from https://www.uptodate.com/contents/nocturnal-enuresis-in-children-etiology-and-evaluation?search=enuresis%20in%20children%26source=search_result&amp;selectedTitle=2%7E105&amp;usage_type=default&amp;display_rank=2#H540528631</a:t>
          </a:r>
        </a:p>
      </dsp:txBody>
      <dsp:txXfrm>
        <a:off x="30039" y="2766974"/>
        <a:ext cx="10455522" cy="555268"/>
      </dsp:txXfrm>
    </dsp:sp>
    <dsp:sp modelId="{05149B75-9F54-A74F-83F2-B934D87ADE9F}">
      <dsp:nvSpPr>
        <dsp:cNvPr id="0" name=""/>
        <dsp:cNvSpPr/>
      </dsp:nvSpPr>
      <dsp:spPr>
        <a:xfrm>
          <a:off x="0" y="3383962"/>
          <a:ext cx="10515600" cy="615346"/>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a:t>Wilson, M., &amp; Gupta, V. (2023). Enuresis. StatPearls. https://www.ncbi.nlm.nih.gov/books/NBK560565/#</a:t>
          </a:r>
        </a:p>
      </dsp:txBody>
      <dsp:txXfrm>
        <a:off x="30039" y="3414001"/>
        <a:ext cx="10455522" cy="55526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C2617E-7E68-234A-BDD1-6260EACF8557}" type="datetimeFigureOut">
              <a:rPr lang="en-US" smtClean="0"/>
              <a:t>3/17/24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B8336A-B5AD-AE4F-A9E8-76C753AD92F7}" type="slidenum">
              <a:rPr lang="en-US" smtClean="0"/>
              <a:t>‹#›</a:t>
            </a:fld>
            <a:endParaRPr lang="en-US"/>
          </a:p>
        </p:txBody>
      </p:sp>
    </p:spTree>
    <p:extLst>
      <p:ext uri="{BB962C8B-B14F-4D97-AF65-F5344CB8AC3E}">
        <p14:creationId xmlns:p14="http://schemas.microsoft.com/office/powerpoint/2010/main" val="4126529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B8336A-B5AD-AE4F-A9E8-76C753AD92F7}" type="slidenum">
              <a:rPr lang="en-US" smtClean="0"/>
              <a:t>2</a:t>
            </a:fld>
            <a:endParaRPr lang="en-US"/>
          </a:p>
        </p:txBody>
      </p:sp>
    </p:spTree>
    <p:extLst>
      <p:ext uri="{BB962C8B-B14F-4D97-AF65-F5344CB8AC3E}">
        <p14:creationId xmlns:p14="http://schemas.microsoft.com/office/powerpoint/2010/main" val="782591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B8336A-B5AD-AE4F-A9E8-76C753AD92F7}" type="slidenum">
              <a:rPr lang="en-US" smtClean="0"/>
              <a:t>17</a:t>
            </a:fld>
            <a:endParaRPr lang="en-US"/>
          </a:p>
        </p:txBody>
      </p:sp>
    </p:spTree>
    <p:extLst>
      <p:ext uri="{BB962C8B-B14F-4D97-AF65-F5344CB8AC3E}">
        <p14:creationId xmlns:p14="http://schemas.microsoft.com/office/powerpoint/2010/main" val="1698675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B8336A-B5AD-AE4F-A9E8-76C753AD92F7}" type="slidenum">
              <a:rPr lang="en-US" smtClean="0"/>
              <a:t>18</a:t>
            </a:fld>
            <a:endParaRPr lang="en-US"/>
          </a:p>
        </p:txBody>
      </p:sp>
    </p:spTree>
    <p:extLst>
      <p:ext uri="{BB962C8B-B14F-4D97-AF65-F5344CB8AC3E}">
        <p14:creationId xmlns:p14="http://schemas.microsoft.com/office/powerpoint/2010/main" val="4032279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study looked at using PTENS rather than behavioral changes that require a lot of time or medications that are often avoided or discontinued because of side effects. Prior studies have tested the efficacy of PTENS however, the safety and feasibility have not been looked at. The adverse events that were reported include pruritus around the pad site, and discomfort when removing the pads. Prior studies utilized the PTENS units in a controlled environment which affected adherence. This study found that treatment adherence was increased with it being at home. It should be noted that this was a fairly small trial with only 30 participants. Another limitation is that the </a:t>
            </a:r>
            <a:r>
              <a:rPr lang="en-US" dirty="0" err="1"/>
              <a:t>particpants</a:t>
            </a:r>
            <a:r>
              <a:rPr lang="en-US" dirty="0"/>
              <a:t> were already adherent to a specialty clinic for voiding dysfunction. In order for this to be used, more studies need to be conducted without these limitations in place. </a:t>
            </a:r>
          </a:p>
        </p:txBody>
      </p:sp>
      <p:sp>
        <p:nvSpPr>
          <p:cNvPr id="4" name="Slide Number Placeholder 3"/>
          <p:cNvSpPr>
            <a:spLocks noGrp="1"/>
          </p:cNvSpPr>
          <p:nvPr>
            <p:ph type="sldNum" sz="quarter" idx="5"/>
          </p:nvPr>
        </p:nvSpPr>
        <p:spPr/>
        <p:txBody>
          <a:bodyPr/>
          <a:lstStyle/>
          <a:p>
            <a:fld id="{A1B8336A-B5AD-AE4F-A9E8-76C753AD92F7}" type="slidenum">
              <a:rPr lang="en-US" smtClean="0"/>
              <a:t>19</a:t>
            </a:fld>
            <a:endParaRPr lang="en-US"/>
          </a:p>
        </p:txBody>
      </p:sp>
    </p:spTree>
    <p:extLst>
      <p:ext uri="{BB962C8B-B14F-4D97-AF65-F5344CB8AC3E}">
        <p14:creationId xmlns:p14="http://schemas.microsoft.com/office/powerpoint/2010/main" val="3402131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B8336A-B5AD-AE4F-A9E8-76C753AD92F7}" type="slidenum">
              <a:rPr lang="en-US" smtClean="0"/>
              <a:t>20</a:t>
            </a:fld>
            <a:endParaRPr lang="en-US"/>
          </a:p>
        </p:txBody>
      </p:sp>
    </p:spTree>
    <p:extLst>
      <p:ext uri="{BB962C8B-B14F-4D97-AF65-F5344CB8AC3E}">
        <p14:creationId xmlns:p14="http://schemas.microsoft.com/office/powerpoint/2010/main" val="1066581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B8336A-B5AD-AE4F-A9E8-76C753AD92F7}" type="slidenum">
              <a:rPr lang="en-US" smtClean="0"/>
              <a:t>21</a:t>
            </a:fld>
            <a:endParaRPr lang="en-US"/>
          </a:p>
        </p:txBody>
      </p:sp>
    </p:spTree>
    <p:extLst>
      <p:ext uri="{BB962C8B-B14F-4D97-AF65-F5344CB8AC3E}">
        <p14:creationId xmlns:p14="http://schemas.microsoft.com/office/powerpoint/2010/main" val="3138785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pathophysiology of Enuresis involves the inability to awaken from sleep in response to a voiding stimulus coupled with excessive nighttime urine production or decreased functional capacity of the bladder. There are different sub-classifications of enuresis – primary vs secondary and monosymptomatic or non-monosymptomatic types. Primary enuresis refers to those who have never achieved 6 continuous months of dry nights. Secondary enuresis occurs when children who have had 6 continuous months of dry nights relapse. This type is more likely to happen if there is a new psychosocial stressor or an underlying medical or behavioral condition. Monosymptomatic enuresis only includes nighttime bedwetting. Non-monosymptomatic enuresis includes daytime lower urinary tract symptoms like urgency, dribbling, or incomplete emptying, or daytime incontinence, dysuria, or holding maneuvers (standing on the tiptoes, crossing the legs, pressing the heel or hand into the perineum. Non monosymptomatic enuresis is suggestive of overactive bladder, dysfunctional voiding, or other serious pathologies. </a:t>
            </a:r>
          </a:p>
          <a:p>
            <a:endParaRPr lang="en-US" dirty="0"/>
          </a:p>
          <a:p>
            <a:r>
              <a:rPr lang="en-US" dirty="0"/>
              <a:t>- This leads us to the pathophysiology of dysfunctional voiding. Dysfunctional voiding is the inability to relax the urethral sphincter and/or pelvic floor musculature. This disorder has been considered a habitual disorder possibly due to the child learning the wrong habit of contracting the striated urethral sphincter-pelvic floor complex rather than relaxing it during voiding. This occurs due to inappropriate toilet training or as a response to urgency or pelvic discomfort. May result from persistent infantile or fetal voiding patterns, familial or hereditary origins, get triggered inadvertently by parents or teachers, and may be associated with behavioral problems. If a cause is not determined, the search for an unidentified neurological lesion should be done. </a:t>
            </a:r>
          </a:p>
        </p:txBody>
      </p:sp>
      <p:sp>
        <p:nvSpPr>
          <p:cNvPr id="4" name="Slide Number Placeholder 3"/>
          <p:cNvSpPr>
            <a:spLocks noGrp="1"/>
          </p:cNvSpPr>
          <p:nvPr>
            <p:ph type="sldNum" sz="quarter" idx="5"/>
          </p:nvPr>
        </p:nvSpPr>
        <p:spPr/>
        <p:txBody>
          <a:bodyPr/>
          <a:lstStyle/>
          <a:p>
            <a:fld id="{A1B8336A-B5AD-AE4F-A9E8-76C753AD92F7}" type="slidenum">
              <a:rPr lang="en-US" smtClean="0"/>
              <a:t>4</a:t>
            </a:fld>
            <a:endParaRPr lang="en-US"/>
          </a:p>
        </p:txBody>
      </p:sp>
    </p:spTree>
    <p:extLst>
      <p:ext uri="{BB962C8B-B14F-4D97-AF65-F5344CB8AC3E}">
        <p14:creationId xmlns:p14="http://schemas.microsoft.com/office/powerpoint/2010/main" val="122647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presentation for enuresis is quite simple. The child is having episodes of urinary incontinence during sleep and they are 5 years of age or older. The child may be anxious or tense. The child will typically have a normal physical exam, normal UA, and normal Post void residual. </a:t>
            </a:r>
          </a:p>
          <a:p>
            <a:endParaRPr lang="en-US" dirty="0"/>
          </a:p>
          <a:p>
            <a:r>
              <a:rPr lang="en-US" dirty="0"/>
              <a:t>Dysfunctional voiding typically presents with urinary incontinence during the day and night. Common associated symptoms include frequency, urgency, urge incontinence, and nocturnal enuresis. </a:t>
            </a:r>
          </a:p>
        </p:txBody>
      </p:sp>
      <p:sp>
        <p:nvSpPr>
          <p:cNvPr id="4" name="Slide Number Placeholder 3"/>
          <p:cNvSpPr>
            <a:spLocks noGrp="1"/>
          </p:cNvSpPr>
          <p:nvPr>
            <p:ph type="sldNum" sz="quarter" idx="5"/>
          </p:nvPr>
        </p:nvSpPr>
        <p:spPr/>
        <p:txBody>
          <a:bodyPr/>
          <a:lstStyle/>
          <a:p>
            <a:fld id="{A1B8336A-B5AD-AE4F-A9E8-76C753AD92F7}" type="slidenum">
              <a:rPr lang="en-US" smtClean="0"/>
              <a:t>5</a:t>
            </a:fld>
            <a:endParaRPr lang="en-US"/>
          </a:p>
        </p:txBody>
      </p:sp>
    </p:spTree>
    <p:extLst>
      <p:ext uri="{BB962C8B-B14F-4D97-AF65-F5344CB8AC3E}">
        <p14:creationId xmlns:p14="http://schemas.microsoft.com/office/powerpoint/2010/main" val="1967272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B8336A-B5AD-AE4F-A9E8-76C753AD92F7}" type="slidenum">
              <a:rPr lang="en-US" smtClean="0"/>
              <a:t>6</a:t>
            </a:fld>
            <a:endParaRPr lang="en-US"/>
          </a:p>
        </p:txBody>
      </p:sp>
    </p:spTree>
    <p:extLst>
      <p:ext uri="{BB962C8B-B14F-4D97-AF65-F5344CB8AC3E}">
        <p14:creationId xmlns:p14="http://schemas.microsoft.com/office/powerpoint/2010/main" val="3325311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B8336A-B5AD-AE4F-A9E8-76C753AD92F7}" type="slidenum">
              <a:rPr lang="en-US" smtClean="0"/>
              <a:t>7</a:t>
            </a:fld>
            <a:endParaRPr lang="en-US"/>
          </a:p>
        </p:txBody>
      </p:sp>
    </p:spTree>
    <p:extLst>
      <p:ext uri="{BB962C8B-B14F-4D97-AF65-F5344CB8AC3E}">
        <p14:creationId xmlns:p14="http://schemas.microsoft.com/office/powerpoint/2010/main" val="3378329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when diagnosing a child with enuresis is to rule out potential causes for the enuresis. The first test that should be done is a UA. If glycosuria or proteinuria is present, further testing should be done and can include serum glucose, BUN, and serum creatinine levels. If bacteria or WBCs are present in the UA a urine culture should be done. If signs and symptoms suggest nonmonosymptomatic enuresis or an underlying medical condition, a renal ultrasound can be done to detect kidney disease or anatomic malformations. A bladder ultrasound can be used to detect lower urinary tract malformations, bladder capacity, bladder wall thickness, and post void residual urine volume. MRI can be done is there is a concern for occult spinal dysraphism or other CNS disorders. Last the voiding cystourethrography and urodynamic studies are more invasive diagnostic procedures and should only be done for more complicated cases. </a:t>
            </a:r>
          </a:p>
          <a:p>
            <a:endParaRPr lang="en-US" dirty="0"/>
          </a:p>
          <a:p>
            <a:r>
              <a:rPr lang="en-US" dirty="0"/>
              <a:t>Diagnosing dysfunctional voiding can be done simply based off the H&amp;P and must have one or more of the following. Increased frequency, urgency, hesitancy, dribbling, holding maneuvers to suppress voiding, abnormality of urinary flow, abdominal straining during voiding. Uroflow testing can be done and should show a repeated demonstration of a staccato pattern when dysfunctional voiding is present. A normal uroflow pattern should be a bell curve. On the next slide I have included an example of this staccato pattern. The definitive test for obstruction is urodynamics. This test can be challenging to complete in children due to cooperation of the child and the narrow size of the urethra. Ultrasound is useful to examine the bladder and measure residual urine in patients with lower urinary tract symptoms. In older children, a consistent residual of &gt;20ml is considered abnormal. A cystoscopy can be done for those with longstanding or severe obstruction. Routine diagnostic cystoscopy is not recommended. </a:t>
            </a:r>
          </a:p>
        </p:txBody>
      </p:sp>
      <p:sp>
        <p:nvSpPr>
          <p:cNvPr id="4" name="Slide Number Placeholder 3"/>
          <p:cNvSpPr>
            <a:spLocks noGrp="1"/>
          </p:cNvSpPr>
          <p:nvPr>
            <p:ph type="sldNum" sz="quarter" idx="5"/>
          </p:nvPr>
        </p:nvSpPr>
        <p:spPr/>
        <p:txBody>
          <a:bodyPr/>
          <a:lstStyle/>
          <a:p>
            <a:fld id="{A1B8336A-B5AD-AE4F-A9E8-76C753AD92F7}" type="slidenum">
              <a:rPr lang="en-US" smtClean="0"/>
              <a:t>12</a:t>
            </a:fld>
            <a:endParaRPr lang="en-US"/>
          </a:p>
        </p:txBody>
      </p:sp>
    </p:spTree>
    <p:extLst>
      <p:ext uri="{BB962C8B-B14F-4D97-AF65-F5344CB8AC3E}">
        <p14:creationId xmlns:p14="http://schemas.microsoft.com/office/powerpoint/2010/main" val="1295420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algorithm is a wonderful tool to use when diagnosing someone with enuresis. I also appreciate that it includes the treatment options which we will discuss on the next slide. </a:t>
            </a:r>
          </a:p>
        </p:txBody>
      </p:sp>
      <p:sp>
        <p:nvSpPr>
          <p:cNvPr id="4" name="Slide Number Placeholder 3"/>
          <p:cNvSpPr>
            <a:spLocks noGrp="1"/>
          </p:cNvSpPr>
          <p:nvPr>
            <p:ph type="sldNum" sz="quarter" idx="5"/>
          </p:nvPr>
        </p:nvSpPr>
        <p:spPr/>
        <p:txBody>
          <a:bodyPr/>
          <a:lstStyle/>
          <a:p>
            <a:fld id="{A1B8336A-B5AD-AE4F-A9E8-76C753AD92F7}" type="slidenum">
              <a:rPr lang="en-US" smtClean="0"/>
              <a:t>14</a:t>
            </a:fld>
            <a:endParaRPr lang="en-US"/>
          </a:p>
        </p:txBody>
      </p:sp>
    </p:spTree>
    <p:extLst>
      <p:ext uri="{BB962C8B-B14F-4D97-AF65-F5344CB8AC3E}">
        <p14:creationId xmlns:p14="http://schemas.microsoft.com/office/powerpoint/2010/main" val="3412478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management for enuresis is fully dependent on the motivation of the parents and the child. Parents should be reassured that it is common and resolves spontaneously in most children. If the parent or child is not motivated to use the treatment options we will discuss, behavioral interventions can be used as a starting point. This includes, limiting fluid intake before bed, waking the child at night when they typically would have an incontinent episode, bladder training – delay urination during the day to increase bladder capacity, pelvic floor and sphincter control exercises, and reward systems. The key to behavioral interventions is to avoid negative consequences. Bed alarm therapy is currently the most effective therapy and is considered first line treatment for enuresis. These bed alarms have a moisture sensor that is placed on the child’s undergarments or as a pad underneath the child. This sensor is connected to an alarm system that signals when wetness is detected. The goal is for the child to wake up at the beginning of the episode, stop urinating temporarily, shut off the alarm, and go finish urinating in the toilet. This alarm system should be used for a minimum of 3 months and should be continued until 14 consecutive dry nights are achieved. The use of desmopressin should be limited to children that are 7 and older. It should be noted that once this medication is discontinued, symptoms are likely to return. Desmopressin should be withheld periodically every 3 months to assess if nighttime continence has been achieved. Finally, a bladder diary can be used to assess voiding patterns, urine output, and daytime drinking habits. This can help guide the provider in selecting treatment, suggest behavioral modifications, and assess response to any treatment. </a:t>
            </a:r>
          </a:p>
          <a:p>
            <a:endParaRPr lang="en-US" dirty="0"/>
          </a:p>
          <a:p>
            <a:r>
              <a:rPr lang="en-US" dirty="0"/>
              <a:t>The goal for treatment with dysfunctional voiding is to enable patients to learn how to relax the bladder outlet during voiding. There are several approaches that have been tried including hypnosis, bladder retraining, bladder drill, biofeedback for the pelvic floor, anticholinergic medications to relax the bladder and alpha adrenergic blockers to relax the bladder neck. Intermittent self catheterization can be done for those with high-risk markers. Initial management for patients without high risk factors includes conservative </a:t>
            </a:r>
            <a:r>
              <a:rPr lang="en-US" dirty="0" err="1"/>
              <a:t>urotherapy</a:t>
            </a:r>
            <a:r>
              <a:rPr lang="en-US" dirty="0"/>
              <a:t> including biofeedback. This method can reduce constipation, urinary infections, and interventions for vesicoureteral reflux. The first step is an initial evaluation and education. The second step is a series of biofeedback sessions including having the child watch a uroflow curve and teaching how to identify and contract/relax the pelvic floor muscles. The third step consists of bowel care, preparation of a voiding diary, and pelvic floor exercises. The fourth step includes identification of persistent behavioral and psychological issues. </a:t>
            </a:r>
          </a:p>
        </p:txBody>
      </p:sp>
      <p:sp>
        <p:nvSpPr>
          <p:cNvPr id="4" name="Slide Number Placeholder 3"/>
          <p:cNvSpPr>
            <a:spLocks noGrp="1"/>
          </p:cNvSpPr>
          <p:nvPr>
            <p:ph type="sldNum" sz="quarter" idx="5"/>
          </p:nvPr>
        </p:nvSpPr>
        <p:spPr/>
        <p:txBody>
          <a:bodyPr/>
          <a:lstStyle/>
          <a:p>
            <a:fld id="{A1B8336A-B5AD-AE4F-A9E8-76C753AD92F7}" type="slidenum">
              <a:rPr lang="en-US" smtClean="0"/>
              <a:t>15</a:t>
            </a:fld>
            <a:endParaRPr lang="en-US"/>
          </a:p>
        </p:txBody>
      </p:sp>
    </p:spTree>
    <p:extLst>
      <p:ext uri="{BB962C8B-B14F-4D97-AF65-F5344CB8AC3E}">
        <p14:creationId xmlns:p14="http://schemas.microsoft.com/office/powerpoint/2010/main" val="1979318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B8336A-B5AD-AE4F-A9E8-76C753AD92F7}" type="slidenum">
              <a:rPr lang="en-US" smtClean="0"/>
              <a:t>16</a:t>
            </a:fld>
            <a:endParaRPr lang="en-US"/>
          </a:p>
        </p:txBody>
      </p:sp>
    </p:spTree>
    <p:extLst>
      <p:ext uri="{BB962C8B-B14F-4D97-AF65-F5344CB8AC3E}">
        <p14:creationId xmlns:p14="http://schemas.microsoft.com/office/powerpoint/2010/main" val="762209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976A8-FE55-315B-0E8A-A7CB830969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F85809-9959-4D77-C7E3-CFC0F6D0B3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28A923-36C4-72DB-6E4B-4FF56C0F8FBA}"/>
              </a:ext>
            </a:extLst>
          </p:cNvPr>
          <p:cNvSpPr>
            <a:spLocks noGrp="1"/>
          </p:cNvSpPr>
          <p:nvPr>
            <p:ph type="dt" sz="half" idx="10"/>
          </p:nvPr>
        </p:nvSpPr>
        <p:spPr/>
        <p:txBody>
          <a:bodyPr/>
          <a:lstStyle/>
          <a:p>
            <a:fld id="{18B15B9B-31B8-164D-8063-AAAFE3F82C17}" type="datetimeFigureOut">
              <a:rPr lang="en-US" smtClean="0"/>
              <a:t>3/17/24</a:t>
            </a:fld>
            <a:endParaRPr lang="en-US"/>
          </a:p>
        </p:txBody>
      </p:sp>
      <p:sp>
        <p:nvSpPr>
          <p:cNvPr id="5" name="Footer Placeholder 4">
            <a:extLst>
              <a:ext uri="{FF2B5EF4-FFF2-40B4-BE49-F238E27FC236}">
                <a16:creationId xmlns:a16="http://schemas.microsoft.com/office/drawing/2014/main" id="{922BABD8-5906-4204-73B9-710DD5B3E7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BACC2A-9BED-7B4E-868E-AEF028E4D415}"/>
              </a:ext>
            </a:extLst>
          </p:cNvPr>
          <p:cNvSpPr>
            <a:spLocks noGrp="1"/>
          </p:cNvSpPr>
          <p:nvPr>
            <p:ph type="sldNum" sz="quarter" idx="12"/>
          </p:nvPr>
        </p:nvSpPr>
        <p:spPr/>
        <p:txBody>
          <a:bodyPr/>
          <a:lstStyle/>
          <a:p>
            <a:fld id="{5809D488-8E68-9F4A-9AB3-960B29C31C00}" type="slidenum">
              <a:rPr lang="en-US" smtClean="0"/>
              <a:t>‹#›</a:t>
            </a:fld>
            <a:endParaRPr lang="en-US"/>
          </a:p>
        </p:txBody>
      </p:sp>
    </p:spTree>
    <p:extLst>
      <p:ext uri="{BB962C8B-B14F-4D97-AF65-F5344CB8AC3E}">
        <p14:creationId xmlns:p14="http://schemas.microsoft.com/office/powerpoint/2010/main" val="3219251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EA588-ED52-CEE4-C9D0-CAD705A5EF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71FE56E-F970-B4C6-B14A-D13FDB573E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626AF-1304-C2FF-9C42-8CEA358CBC0B}"/>
              </a:ext>
            </a:extLst>
          </p:cNvPr>
          <p:cNvSpPr>
            <a:spLocks noGrp="1"/>
          </p:cNvSpPr>
          <p:nvPr>
            <p:ph type="dt" sz="half" idx="10"/>
          </p:nvPr>
        </p:nvSpPr>
        <p:spPr/>
        <p:txBody>
          <a:bodyPr/>
          <a:lstStyle/>
          <a:p>
            <a:fld id="{18B15B9B-31B8-164D-8063-AAAFE3F82C17}" type="datetimeFigureOut">
              <a:rPr lang="en-US" smtClean="0"/>
              <a:t>3/17/24</a:t>
            </a:fld>
            <a:endParaRPr lang="en-US"/>
          </a:p>
        </p:txBody>
      </p:sp>
      <p:sp>
        <p:nvSpPr>
          <p:cNvPr id="5" name="Footer Placeholder 4">
            <a:extLst>
              <a:ext uri="{FF2B5EF4-FFF2-40B4-BE49-F238E27FC236}">
                <a16:creationId xmlns:a16="http://schemas.microsoft.com/office/drawing/2014/main" id="{7B9E5720-3A96-AB54-5599-60DB24B84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A7787F-3192-4635-9EC4-5476F93E6122}"/>
              </a:ext>
            </a:extLst>
          </p:cNvPr>
          <p:cNvSpPr>
            <a:spLocks noGrp="1"/>
          </p:cNvSpPr>
          <p:nvPr>
            <p:ph type="sldNum" sz="quarter" idx="12"/>
          </p:nvPr>
        </p:nvSpPr>
        <p:spPr/>
        <p:txBody>
          <a:bodyPr/>
          <a:lstStyle/>
          <a:p>
            <a:fld id="{5809D488-8E68-9F4A-9AB3-960B29C31C00}" type="slidenum">
              <a:rPr lang="en-US" smtClean="0"/>
              <a:t>‹#›</a:t>
            </a:fld>
            <a:endParaRPr lang="en-US"/>
          </a:p>
        </p:txBody>
      </p:sp>
    </p:spTree>
    <p:extLst>
      <p:ext uri="{BB962C8B-B14F-4D97-AF65-F5344CB8AC3E}">
        <p14:creationId xmlns:p14="http://schemas.microsoft.com/office/powerpoint/2010/main" val="2808282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5D96A8-0C61-C8D0-0960-39C38860E1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6B61DB-DE29-641F-9F6A-48BD6461AB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2D3F0-230F-1AAE-13C6-A29E664BD461}"/>
              </a:ext>
            </a:extLst>
          </p:cNvPr>
          <p:cNvSpPr>
            <a:spLocks noGrp="1"/>
          </p:cNvSpPr>
          <p:nvPr>
            <p:ph type="dt" sz="half" idx="10"/>
          </p:nvPr>
        </p:nvSpPr>
        <p:spPr/>
        <p:txBody>
          <a:bodyPr/>
          <a:lstStyle/>
          <a:p>
            <a:fld id="{18B15B9B-31B8-164D-8063-AAAFE3F82C17}" type="datetimeFigureOut">
              <a:rPr lang="en-US" smtClean="0"/>
              <a:t>3/17/24</a:t>
            </a:fld>
            <a:endParaRPr lang="en-US"/>
          </a:p>
        </p:txBody>
      </p:sp>
      <p:sp>
        <p:nvSpPr>
          <p:cNvPr id="5" name="Footer Placeholder 4">
            <a:extLst>
              <a:ext uri="{FF2B5EF4-FFF2-40B4-BE49-F238E27FC236}">
                <a16:creationId xmlns:a16="http://schemas.microsoft.com/office/drawing/2014/main" id="{557396BC-5254-1076-F096-EB79CAB6B9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0CECA-D4A6-6655-3147-BEC949361736}"/>
              </a:ext>
            </a:extLst>
          </p:cNvPr>
          <p:cNvSpPr>
            <a:spLocks noGrp="1"/>
          </p:cNvSpPr>
          <p:nvPr>
            <p:ph type="sldNum" sz="quarter" idx="12"/>
          </p:nvPr>
        </p:nvSpPr>
        <p:spPr/>
        <p:txBody>
          <a:bodyPr/>
          <a:lstStyle/>
          <a:p>
            <a:fld id="{5809D488-8E68-9F4A-9AB3-960B29C31C00}" type="slidenum">
              <a:rPr lang="en-US" smtClean="0"/>
              <a:t>‹#›</a:t>
            </a:fld>
            <a:endParaRPr lang="en-US"/>
          </a:p>
        </p:txBody>
      </p:sp>
    </p:spTree>
    <p:extLst>
      <p:ext uri="{BB962C8B-B14F-4D97-AF65-F5344CB8AC3E}">
        <p14:creationId xmlns:p14="http://schemas.microsoft.com/office/powerpoint/2010/main" val="1499100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F562C-AC31-550E-6456-EF075949BA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8E97B2-5A0B-3F70-A25F-F2C3CF4A19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98B0B9-5037-8953-0F33-3C1E4483CD8B}"/>
              </a:ext>
            </a:extLst>
          </p:cNvPr>
          <p:cNvSpPr>
            <a:spLocks noGrp="1"/>
          </p:cNvSpPr>
          <p:nvPr>
            <p:ph type="dt" sz="half" idx="10"/>
          </p:nvPr>
        </p:nvSpPr>
        <p:spPr/>
        <p:txBody>
          <a:bodyPr/>
          <a:lstStyle/>
          <a:p>
            <a:fld id="{18B15B9B-31B8-164D-8063-AAAFE3F82C17}" type="datetimeFigureOut">
              <a:rPr lang="en-US" smtClean="0"/>
              <a:t>3/17/24</a:t>
            </a:fld>
            <a:endParaRPr lang="en-US"/>
          </a:p>
        </p:txBody>
      </p:sp>
      <p:sp>
        <p:nvSpPr>
          <p:cNvPr id="5" name="Footer Placeholder 4">
            <a:extLst>
              <a:ext uri="{FF2B5EF4-FFF2-40B4-BE49-F238E27FC236}">
                <a16:creationId xmlns:a16="http://schemas.microsoft.com/office/drawing/2014/main" id="{69FCCC25-8B3C-8393-7570-4C8A301DA0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50F11-F751-A93C-A6DB-8CB6A7278EF0}"/>
              </a:ext>
            </a:extLst>
          </p:cNvPr>
          <p:cNvSpPr>
            <a:spLocks noGrp="1"/>
          </p:cNvSpPr>
          <p:nvPr>
            <p:ph type="sldNum" sz="quarter" idx="12"/>
          </p:nvPr>
        </p:nvSpPr>
        <p:spPr/>
        <p:txBody>
          <a:bodyPr/>
          <a:lstStyle/>
          <a:p>
            <a:fld id="{5809D488-8E68-9F4A-9AB3-960B29C31C00}" type="slidenum">
              <a:rPr lang="en-US" smtClean="0"/>
              <a:t>‹#›</a:t>
            </a:fld>
            <a:endParaRPr lang="en-US"/>
          </a:p>
        </p:txBody>
      </p:sp>
    </p:spTree>
    <p:extLst>
      <p:ext uri="{BB962C8B-B14F-4D97-AF65-F5344CB8AC3E}">
        <p14:creationId xmlns:p14="http://schemas.microsoft.com/office/powerpoint/2010/main" val="3372982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878E0-545D-0B50-EA91-CC14B54AAA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CCCAC9-0F92-44B1-B73A-6C84CEEE272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90DDBA-9876-A762-AE2C-C2C7D04982F0}"/>
              </a:ext>
            </a:extLst>
          </p:cNvPr>
          <p:cNvSpPr>
            <a:spLocks noGrp="1"/>
          </p:cNvSpPr>
          <p:nvPr>
            <p:ph type="dt" sz="half" idx="10"/>
          </p:nvPr>
        </p:nvSpPr>
        <p:spPr/>
        <p:txBody>
          <a:bodyPr/>
          <a:lstStyle/>
          <a:p>
            <a:fld id="{18B15B9B-31B8-164D-8063-AAAFE3F82C17}" type="datetimeFigureOut">
              <a:rPr lang="en-US" smtClean="0"/>
              <a:t>3/17/24</a:t>
            </a:fld>
            <a:endParaRPr lang="en-US"/>
          </a:p>
        </p:txBody>
      </p:sp>
      <p:sp>
        <p:nvSpPr>
          <p:cNvPr id="5" name="Footer Placeholder 4">
            <a:extLst>
              <a:ext uri="{FF2B5EF4-FFF2-40B4-BE49-F238E27FC236}">
                <a16:creationId xmlns:a16="http://schemas.microsoft.com/office/drawing/2014/main" id="{A5493BF8-EDB2-2A0A-55E2-98D5900890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ED5608-DC90-B385-E1CE-69CD8464EDD2}"/>
              </a:ext>
            </a:extLst>
          </p:cNvPr>
          <p:cNvSpPr>
            <a:spLocks noGrp="1"/>
          </p:cNvSpPr>
          <p:nvPr>
            <p:ph type="sldNum" sz="quarter" idx="12"/>
          </p:nvPr>
        </p:nvSpPr>
        <p:spPr/>
        <p:txBody>
          <a:bodyPr/>
          <a:lstStyle/>
          <a:p>
            <a:fld id="{5809D488-8E68-9F4A-9AB3-960B29C31C00}" type="slidenum">
              <a:rPr lang="en-US" smtClean="0"/>
              <a:t>‹#›</a:t>
            </a:fld>
            <a:endParaRPr lang="en-US"/>
          </a:p>
        </p:txBody>
      </p:sp>
    </p:spTree>
    <p:extLst>
      <p:ext uri="{BB962C8B-B14F-4D97-AF65-F5344CB8AC3E}">
        <p14:creationId xmlns:p14="http://schemas.microsoft.com/office/powerpoint/2010/main" val="2921242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8691E-0D68-7EEA-3770-83F28FED02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A79EE7-BE20-F361-69C5-5E0CD7CE6A9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A4C296-7FC4-F813-569B-5A6175F024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FD9A0A-ADD0-B36C-DDD6-A25FAAD4B4F2}"/>
              </a:ext>
            </a:extLst>
          </p:cNvPr>
          <p:cNvSpPr>
            <a:spLocks noGrp="1"/>
          </p:cNvSpPr>
          <p:nvPr>
            <p:ph type="dt" sz="half" idx="10"/>
          </p:nvPr>
        </p:nvSpPr>
        <p:spPr/>
        <p:txBody>
          <a:bodyPr/>
          <a:lstStyle/>
          <a:p>
            <a:fld id="{18B15B9B-31B8-164D-8063-AAAFE3F82C17}" type="datetimeFigureOut">
              <a:rPr lang="en-US" smtClean="0"/>
              <a:t>3/17/24</a:t>
            </a:fld>
            <a:endParaRPr lang="en-US"/>
          </a:p>
        </p:txBody>
      </p:sp>
      <p:sp>
        <p:nvSpPr>
          <p:cNvPr id="6" name="Footer Placeholder 5">
            <a:extLst>
              <a:ext uri="{FF2B5EF4-FFF2-40B4-BE49-F238E27FC236}">
                <a16:creationId xmlns:a16="http://schemas.microsoft.com/office/drawing/2014/main" id="{2EBD5C6D-D8D7-B2F6-F097-958ADDFECC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9EB753-E37A-D6E3-193F-A3B3B7082B74}"/>
              </a:ext>
            </a:extLst>
          </p:cNvPr>
          <p:cNvSpPr>
            <a:spLocks noGrp="1"/>
          </p:cNvSpPr>
          <p:nvPr>
            <p:ph type="sldNum" sz="quarter" idx="12"/>
          </p:nvPr>
        </p:nvSpPr>
        <p:spPr/>
        <p:txBody>
          <a:bodyPr/>
          <a:lstStyle/>
          <a:p>
            <a:fld id="{5809D488-8E68-9F4A-9AB3-960B29C31C00}" type="slidenum">
              <a:rPr lang="en-US" smtClean="0"/>
              <a:t>‹#›</a:t>
            </a:fld>
            <a:endParaRPr lang="en-US"/>
          </a:p>
        </p:txBody>
      </p:sp>
    </p:spTree>
    <p:extLst>
      <p:ext uri="{BB962C8B-B14F-4D97-AF65-F5344CB8AC3E}">
        <p14:creationId xmlns:p14="http://schemas.microsoft.com/office/powerpoint/2010/main" val="1643777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FE38C-D520-2607-142B-2207B589E1F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4DBEEA-6DE2-F148-5A79-B1A6D6D793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B44F13-C795-89E0-EAC7-2CEE8B672E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C87E97-6D0F-EACD-DCB0-75B20F0E46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BE0661-405A-CD5D-B820-629FEE345B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91A8A5-7150-0EE7-5075-FFC6790C1E02}"/>
              </a:ext>
            </a:extLst>
          </p:cNvPr>
          <p:cNvSpPr>
            <a:spLocks noGrp="1"/>
          </p:cNvSpPr>
          <p:nvPr>
            <p:ph type="dt" sz="half" idx="10"/>
          </p:nvPr>
        </p:nvSpPr>
        <p:spPr/>
        <p:txBody>
          <a:bodyPr/>
          <a:lstStyle/>
          <a:p>
            <a:fld id="{18B15B9B-31B8-164D-8063-AAAFE3F82C17}" type="datetimeFigureOut">
              <a:rPr lang="en-US" smtClean="0"/>
              <a:t>3/17/24</a:t>
            </a:fld>
            <a:endParaRPr lang="en-US"/>
          </a:p>
        </p:txBody>
      </p:sp>
      <p:sp>
        <p:nvSpPr>
          <p:cNvPr id="8" name="Footer Placeholder 7">
            <a:extLst>
              <a:ext uri="{FF2B5EF4-FFF2-40B4-BE49-F238E27FC236}">
                <a16:creationId xmlns:a16="http://schemas.microsoft.com/office/drawing/2014/main" id="{F19C9E41-69E3-8FA5-3EEF-7F792368DE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06467D-7584-19C5-ADD3-2385020DE0AB}"/>
              </a:ext>
            </a:extLst>
          </p:cNvPr>
          <p:cNvSpPr>
            <a:spLocks noGrp="1"/>
          </p:cNvSpPr>
          <p:nvPr>
            <p:ph type="sldNum" sz="quarter" idx="12"/>
          </p:nvPr>
        </p:nvSpPr>
        <p:spPr/>
        <p:txBody>
          <a:bodyPr/>
          <a:lstStyle/>
          <a:p>
            <a:fld id="{5809D488-8E68-9F4A-9AB3-960B29C31C00}" type="slidenum">
              <a:rPr lang="en-US" smtClean="0"/>
              <a:t>‹#›</a:t>
            </a:fld>
            <a:endParaRPr lang="en-US"/>
          </a:p>
        </p:txBody>
      </p:sp>
    </p:spTree>
    <p:extLst>
      <p:ext uri="{BB962C8B-B14F-4D97-AF65-F5344CB8AC3E}">
        <p14:creationId xmlns:p14="http://schemas.microsoft.com/office/powerpoint/2010/main" val="1282751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F7112-29FF-DC8B-A746-2813D30327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93E075-39AE-E6A0-5BD0-D6AD00236BC0}"/>
              </a:ext>
            </a:extLst>
          </p:cNvPr>
          <p:cNvSpPr>
            <a:spLocks noGrp="1"/>
          </p:cNvSpPr>
          <p:nvPr>
            <p:ph type="dt" sz="half" idx="10"/>
          </p:nvPr>
        </p:nvSpPr>
        <p:spPr/>
        <p:txBody>
          <a:bodyPr/>
          <a:lstStyle/>
          <a:p>
            <a:fld id="{18B15B9B-31B8-164D-8063-AAAFE3F82C17}" type="datetimeFigureOut">
              <a:rPr lang="en-US" smtClean="0"/>
              <a:t>3/17/24</a:t>
            </a:fld>
            <a:endParaRPr lang="en-US"/>
          </a:p>
        </p:txBody>
      </p:sp>
      <p:sp>
        <p:nvSpPr>
          <p:cNvPr id="4" name="Footer Placeholder 3">
            <a:extLst>
              <a:ext uri="{FF2B5EF4-FFF2-40B4-BE49-F238E27FC236}">
                <a16:creationId xmlns:a16="http://schemas.microsoft.com/office/drawing/2014/main" id="{B2F5C30E-84D3-A26E-58D5-FBDDBC24BF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6F9F57-76F3-7CB8-7C32-B1C581C6DA11}"/>
              </a:ext>
            </a:extLst>
          </p:cNvPr>
          <p:cNvSpPr>
            <a:spLocks noGrp="1"/>
          </p:cNvSpPr>
          <p:nvPr>
            <p:ph type="sldNum" sz="quarter" idx="12"/>
          </p:nvPr>
        </p:nvSpPr>
        <p:spPr/>
        <p:txBody>
          <a:bodyPr/>
          <a:lstStyle/>
          <a:p>
            <a:fld id="{5809D488-8E68-9F4A-9AB3-960B29C31C00}" type="slidenum">
              <a:rPr lang="en-US" smtClean="0"/>
              <a:t>‹#›</a:t>
            </a:fld>
            <a:endParaRPr lang="en-US"/>
          </a:p>
        </p:txBody>
      </p:sp>
    </p:spTree>
    <p:extLst>
      <p:ext uri="{BB962C8B-B14F-4D97-AF65-F5344CB8AC3E}">
        <p14:creationId xmlns:p14="http://schemas.microsoft.com/office/powerpoint/2010/main" val="1074663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2EA50F-79D0-3B27-327E-C6CDC0A7FBE3}"/>
              </a:ext>
            </a:extLst>
          </p:cNvPr>
          <p:cNvSpPr>
            <a:spLocks noGrp="1"/>
          </p:cNvSpPr>
          <p:nvPr>
            <p:ph type="dt" sz="half" idx="10"/>
          </p:nvPr>
        </p:nvSpPr>
        <p:spPr/>
        <p:txBody>
          <a:bodyPr/>
          <a:lstStyle/>
          <a:p>
            <a:fld id="{18B15B9B-31B8-164D-8063-AAAFE3F82C17}" type="datetimeFigureOut">
              <a:rPr lang="en-US" smtClean="0"/>
              <a:t>3/17/24</a:t>
            </a:fld>
            <a:endParaRPr lang="en-US"/>
          </a:p>
        </p:txBody>
      </p:sp>
      <p:sp>
        <p:nvSpPr>
          <p:cNvPr id="3" name="Footer Placeholder 2">
            <a:extLst>
              <a:ext uri="{FF2B5EF4-FFF2-40B4-BE49-F238E27FC236}">
                <a16:creationId xmlns:a16="http://schemas.microsoft.com/office/drawing/2014/main" id="{2E860F7B-F610-636B-88A8-851376C820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CA6EA1-D03E-7EFC-E85F-9990179EF96F}"/>
              </a:ext>
            </a:extLst>
          </p:cNvPr>
          <p:cNvSpPr>
            <a:spLocks noGrp="1"/>
          </p:cNvSpPr>
          <p:nvPr>
            <p:ph type="sldNum" sz="quarter" idx="12"/>
          </p:nvPr>
        </p:nvSpPr>
        <p:spPr/>
        <p:txBody>
          <a:bodyPr/>
          <a:lstStyle/>
          <a:p>
            <a:fld id="{5809D488-8E68-9F4A-9AB3-960B29C31C00}" type="slidenum">
              <a:rPr lang="en-US" smtClean="0"/>
              <a:t>‹#›</a:t>
            </a:fld>
            <a:endParaRPr lang="en-US"/>
          </a:p>
        </p:txBody>
      </p:sp>
    </p:spTree>
    <p:extLst>
      <p:ext uri="{BB962C8B-B14F-4D97-AF65-F5344CB8AC3E}">
        <p14:creationId xmlns:p14="http://schemas.microsoft.com/office/powerpoint/2010/main" val="717874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9E1FB-1109-7774-36EA-DCDC8C503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09879F-4C88-1B96-393A-2D4F4D29DE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A984D4-52C5-23D5-4C39-11AB13C28B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2B8963-7C78-5195-1394-9958ACD95255}"/>
              </a:ext>
            </a:extLst>
          </p:cNvPr>
          <p:cNvSpPr>
            <a:spLocks noGrp="1"/>
          </p:cNvSpPr>
          <p:nvPr>
            <p:ph type="dt" sz="half" idx="10"/>
          </p:nvPr>
        </p:nvSpPr>
        <p:spPr/>
        <p:txBody>
          <a:bodyPr/>
          <a:lstStyle/>
          <a:p>
            <a:fld id="{18B15B9B-31B8-164D-8063-AAAFE3F82C17}" type="datetimeFigureOut">
              <a:rPr lang="en-US" smtClean="0"/>
              <a:t>3/17/24</a:t>
            </a:fld>
            <a:endParaRPr lang="en-US"/>
          </a:p>
        </p:txBody>
      </p:sp>
      <p:sp>
        <p:nvSpPr>
          <p:cNvPr id="6" name="Footer Placeholder 5">
            <a:extLst>
              <a:ext uri="{FF2B5EF4-FFF2-40B4-BE49-F238E27FC236}">
                <a16:creationId xmlns:a16="http://schemas.microsoft.com/office/drawing/2014/main" id="{201BCE4F-1C58-AA2A-C898-CE91503AAD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A39B93-0649-6399-98A2-11CDEEE3218A}"/>
              </a:ext>
            </a:extLst>
          </p:cNvPr>
          <p:cNvSpPr>
            <a:spLocks noGrp="1"/>
          </p:cNvSpPr>
          <p:nvPr>
            <p:ph type="sldNum" sz="quarter" idx="12"/>
          </p:nvPr>
        </p:nvSpPr>
        <p:spPr/>
        <p:txBody>
          <a:bodyPr/>
          <a:lstStyle/>
          <a:p>
            <a:fld id="{5809D488-8E68-9F4A-9AB3-960B29C31C00}" type="slidenum">
              <a:rPr lang="en-US" smtClean="0"/>
              <a:t>‹#›</a:t>
            </a:fld>
            <a:endParaRPr lang="en-US"/>
          </a:p>
        </p:txBody>
      </p:sp>
    </p:spTree>
    <p:extLst>
      <p:ext uri="{BB962C8B-B14F-4D97-AF65-F5344CB8AC3E}">
        <p14:creationId xmlns:p14="http://schemas.microsoft.com/office/powerpoint/2010/main" val="3946308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83B8C-FF46-C8D6-EF65-674F9B273D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B58DCB-26E9-18C3-A31A-C3C192E52A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9D3A23-7FAE-C61A-8BD4-A8D52F18B1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30941C-11D5-E9B7-B8E1-76AD8169C82E}"/>
              </a:ext>
            </a:extLst>
          </p:cNvPr>
          <p:cNvSpPr>
            <a:spLocks noGrp="1"/>
          </p:cNvSpPr>
          <p:nvPr>
            <p:ph type="dt" sz="half" idx="10"/>
          </p:nvPr>
        </p:nvSpPr>
        <p:spPr/>
        <p:txBody>
          <a:bodyPr/>
          <a:lstStyle/>
          <a:p>
            <a:fld id="{18B15B9B-31B8-164D-8063-AAAFE3F82C17}" type="datetimeFigureOut">
              <a:rPr lang="en-US" smtClean="0"/>
              <a:t>3/17/24</a:t>
            </a:fld>
            <a:endParaRPr lang="en-US"/>
          </a:p>
        </p:txBody>
      </p:sp>
      <p:sp>
        <p:nvSpPr>
          <p:cNvPr id="6" name="Footer Placeholder 5">
            <a:extLst>
              <a:ext uri="{FF2B5EF4-FFF2-40B4-BE49-F238E27FC236}">
                <a16:creationId xmlns:a16="http://schemas.microsoft.com/office/drawing/2014/main" id="{9F714749-00A2-2780-B505-4D3B9DA1C5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78F166-21C5-6611-89E4-B38428467FEC}"/>
              </a:ext>
            </a:extLst>
          </p:cNvPr>
          <p:cNvSpPr>
            <a:spLocks noGrp="1"/>
          </p:cNvSpPr>
          <p:nvPr>
            <p:ph type="sldNum" sz="quarter" idx="12"/>
          </p:nvPr>
        </p:nvSpPr>
        <p:spPr/>
        <p:txBody>
          <a:bodyPr/>
          <a:lstStyle/>
          <a:p>
            <a:fld id="{5809D488-8E68-9F4A-9AB3-960B29C31C00}" type="slidenum">
              <a:rPr lang="en-US" smtClean="0"/>
              <a:t>‹#›</a:t>
            </a:fld>
            <a:endParaRPr lang="en-US"/>
          </a:p>
        </p:txBody>
      </p:sp>
    </p:spTree>
    <p:extLst>
      <p:ext uri="{BB962C8B-B14F-4D97-AF65-F5344CB8AC3E}">
        <p14:creationId xmlns:p14="http://schemas.microsoft.com/office/powerpoint/2010/main" val="2293987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AECE6E-9D4C-B405-AA63-F9A2A01398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709B78-A4BB-EF00-1713-222E7D23A8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170290-0076-7216-D366-3B8E623A26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8B15B9B-31B8-164D-8063-AAAFE3F82C17}" type="datetimeFigureOut">
              <a:rPr lang="en-US" smtClean="0"/>
              <a:t>3/17/24</a:t>
            </a:fld>
            <a:endParaRPr lang="en-US"/>
          </a:p>
        </p:txBody>
      </p:sp>
      <p:sp>
        <p:nvSpPr>
          <p:cNvPr id="5" name="Footer Placeholder 4">
            <a:extLst>
              <a:ext uri="{FF2B5EF4-FFF2-40B4-BE49-F238E27FC236}">
                <a16:creationId xmlns:a16="http://schemas.microsoft.com/office/drawing/2014/main" id="{78EEF24E-A956-69F3-C801-7E9A585E19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6E12F36-2B60-4761-E7E1-AA0BCEA153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809D488-8E68-9F4A-9AB3-960B29C31C00}" type="slidenum">
              <a:rPr lang="en-US" smtClean="0"/>
              <a:t>‹#›</a:t>
            </a:fld>
            <a:endParaRPr lang="en-US"/>
          </a:p>
        </p:txBody>
      </p:sp>
    </p:spTree>
    <p:extLst>
      <p:ext uri="{BB962C8B-B14F-4D97-AF65-F5344CB8AC3E}">
        <p14:creationId xmlns:p14="http://schemas.microsoft.com/office/powerpoint/2010/main" val="264243260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m4a"/><Relationship Id="rId7" Type="http://schemas.openxmlformats.org/officeDocument/2006/relationships/image" Target="../media/image3.sv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5.xml"/><Relationship Id="rId7" Type="http://schemas.openxmlformats.org/officeDocument/2006/relationships/diagramQuickStyle" Target="../diagrams/quickStyle6.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4.png"/><Relationship Id="rId4" Type="http://schemas.openxmlformats.org/officeDocument/2006/relationships/notesSlide" Target="../notesSlides/notesSlide6.xml"/><Relationship Id="rId9" Type="http://schemas.microsoft.com/office/2007/relationships/diagramDrawing" Target="../diagrams/drawing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33.png"/><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2.xml"/><Relationship Id="rId7" Type="http://schemas.openxmlformats.org/officeDocument/2006/relationships/diagramQuickStyle" Target="../diagrams/quickStyle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4.png"/><Relationship Id="rId4" Type="http://schemas.openxmlformats.org/officeDocument/2006/relationships/notesSlide" Target="../notesSlides/notesSlide9.xml"/><Relationship Id="rId9" Type="http://schemas.microsoft.com/office/2007/relationships/diagramDrawing" Target="../diagrams/drawing7.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2.xml"/><Relationship Id="rId7" Type="http://schemas.openxmlformats.org/officeDocument/2006/relationships/diagramQuickStyle" Target="../diagrams/quickStyle8.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4.png"/><Relationship Id="rId4" Type="http://schemas.openxmlformats.org/officeDocument/2006/relationships/notesSlide" Target="../notesSlides/notesSlide10.xml"/><Relationship Id="rId9" Type="http://schemas.microsoft.com/office/2007/relationships/diagramDrawing" Target="../diagrams/drawing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image" Target="../media/image34.jpe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2.xml"/><Relationship Id="rId7" Type="http://schemas.openxmlformats.org/officeDocument/2006/relationships/diagramQuickStyle" Target="../diagrams/quickStyle9.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image" Target="../media/image4.png"/><Relationship Id="rId4" Type="http://schemas.openxmlformats.org/officeDocument/2006/relationships/notesSlide" Target="../notesSlides/notesSlide14.xml"/><Relationship Id="rId9" Type="http://schemas.microsoft.com/office/2007/relationships/diagramDrawing" Target="../diagrams/drawing9.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4.png"/><Relationship Id="rId4" Type="http://schemas.openxmlformats.org/officeDocument/2006/relationships/notesSlide" Target="../notesSlides/notesSlide2.xml"/><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4.png"/><Relationship Id="rId4" Type="http://schemas.openxmlformats.org/officeDocument/2006/relationships/notesSlide" Target="../notesSlides/notesSlide4.xml"/><Relationship Id="rId9" Type="http://schemas.microsoft.com/office/2007/relationships/diagramDrawing" Target="../diagrams/drawing3.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slideLayout" Target="../slideLayouts/slideLayout2.xml"/><Relationship Id="rId7" Type="http://schemas.openxmlformats.org/officeDocument/2006/relationships/diagramLayout" Target="../diagrams/layout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Data" Target="../diagrams/data4.xml"/><Relationship Id="rId11" Type="http://schemas.openxmlformats.org/officeDocument/2006/relationships/image" Target="../media/image4.png"/><Relationship Id="rId5" Type="http://schemas.openxmlformats.org/officeDocument/2006/relationships/image" Target="../media/image27.jpeg"/><Relationship Id="rId10" Type="http://schemas.microsoft.com/office/2007/relationships/diagramDrawing" Target="../diagrams/drawing4.xml"/><Relationship Id="rId4" Type="http://schemas.openxmlformats.org/officeDocument/2006/relationships/notesSlide" Target="../notesSlides/notesSlide5.xml"/><Relationship Id="rId9" Type="http://schemas.openxmlformats.org/officeDocument/2006/relationships/diagramColors" Target="../diagrams/colors4.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xml"/><Relationship Id="rId7" Type="http://schemas.openxmlformats.org/officeDocument/2006/relationships/diagramQuickStyle" Target="../diagrams/quickStyle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4.png"/><Relationship Id="rId4" Type="http://schemas.openxmlformats.org/officeDocument/2006/relationships/image" Target="../media/image28.jpeg"/><Relationship Id="rId9" Type="http://schemas.microsoft.com/office/2007/relationships/diagramDrawing" Target="../diagrams/drawing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54DEE1C-7FD6-4FA0-A96A-BDF952F1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820FD62-3211-2CB6-3B2C-D17D1ABAB1C1}"/>
              </a:ext>
            </a:extLst>
          </p:cNvPr>
          <p:cNvSpPr>
            <a:spLocks noGrp="1"/>
          </p:cNvSpPr>
          <p:nvPr>
            <p:ph type="ctrTitle"/>
          </p:nvPr>
        </p:nvSpPr>
        <p:spPr>
          <a:xfrm>
            <a:off x="1524000" y="4370227"/>
            <a:ext cx="9144000" cy="1193138"/>
          </a:xfrm>
        </p:spPr>
        <p:txBody>
          <a:bodyPr>
            <a:normAutofit/>
          </a:bodyPr>
          <a:lstStyle/>
          <a:p>
            <a:r>
              <a:rPr lang="en-US" sz="4400" b="0" i="0" u="none" strike="noStrike">
                <a:ln w="22225">
                  <a:solidFill>
                    <a:schemeClr val="tx1"/>
                  </a:solidFill>
                  <a:miter lim="800000"/>
                </a:ln>
                <a:effectLst/>
                <a:latin typeface="Arial" panose="020B0604020202020204" pitchFamily="34" charset="0"/>
              </a:rPr>
              <a:t>Enuresis/Dysfunctional Voiding </a:t>
            </a:r>
            <a:endParaRPr lang="en-US" sz="4400">
              <a:ln w="22225">
                <a:solidFill>
                  <a:schemeClr val="tx1"/>
                </a:solidFill>
                <a:miter lim="800000"/>
              </a:ln>
            </a:endParaRPr>
          </a:p>
        </p:txBody>
      </p:sp>
      <p:sp>
        <p:nvSpPr>
          <p:cNvPr id="3" name="Subtitle 2">
            <a:extLst>
              <a:ext uri="{FF2B5EF4-FFF2-40B4-BE49-F238E27FC236}">
                <a16:creationId xmlns:a16="http://schemas.microsoft.com/office/drawing/2014/main" id="{AF48E286-E116-FC72-06C5-C1D463D07EB8}"/>
              </a:ext>
            </a:extLst>
          </p:cNvPr>
          <p:cNvSpPr>
            <a:spLocks noGrp="1"/>
          </p:cNvSpPr>
          <p:nvPr>
            <p:ph type="subTitle" idx="1"/>
          </p:nvPr>
        </p:nvSpPr>
        <p:spPr>
          <a:xfrm>
            <a:off x="1524000" y="5636465"/>
            <a:ext cx="9144000" cy="646785"/>
          </a:xfrm>
        </p:spPr>
        <p:txBody>
          <a:bodyPr>
            <a:normAutofit/>
          </a:bodyPr>
          <a:lstStyle/>
          <a:p>
            <a:r>
              <a:rPr lang="en-US" sz="1500"/>
              <a:t>Cassidy Freeman, DNP-S</a:t>
            </a:r>
          </a:p>
          <a:p>
            <a:r>
              <a:rPr lang="en-US" sz="1500"/>
              <a:t>University of Mary</a:t>
            </a:r>
          </a:p>
        </p:txBody>
      </p:sp>
      <p:pic>
        <p:nvPicPr>
          <p:cNvPr id="5" name="Picture 4">
            <a:extLst>
              <a:ext uri="{FF2B5EF4-FFF2-40B4-BE49-F238E27FC236}">
                <a16:creationId xmlns:a16="http://schemas.microsoft.com/office/drawing/2014/main" id="{4AEE824E-CC96-74C7-B9F2-4F0B51F447DA}"/>
              </a:ext>
            </a:extLst>
          </p:cNvPr>
          <p:cNvPicPr>
            <a:picLocks noChangeAspect="1"/>
          </p:cNvPicPr>
          <p:nvPr/>
        </p:nvPicPr>
        <p:blipFill rotWithShape="1">
          <a:blip r:embed="rId5"/>
          <a:srcRect t="16953" r="2" b="15355"/>
          <a:stretch/>
        </p:blipFill>
        <p:spPr>
          <a:xfrm>
            <a:off x="1690046" y="386205"/>
            <a:ext cx="8903441" cy="3766876"/>
          </a:xfrm>
          <a:custGeom>
            <a:avLst/>
            <a:gdLst/>
            <a:ahLst/>
            <a:cxnLst/>
            <a:rect l="l" t="t" r="r" b="b"/>
            <a:pathLst>
              <a:path w="8903441" h="3766876">
                <a:moveTo>
                  <a:pt x="8890380" y="1667288"/>
                </a:moveTo>
                <a:lnTo>
                  <a:pt x="8895460" y="1677046"/>
                </a:lnTo>
                <a:cubicBezTo>
                  <a:pt x="8905866" y="1703466"/>
                  <a:pt x="8906717" y="1724063"/>
                  <a:pt x="8894323" y="1729738"/>
                </a:cubicBezTo>
                <a:lnTo>
                  <a:pt x="8891365" y="1729349"/>
                </a:lnTo>
                <a:lnTo>
                  <a:pt x="8891421" y="1712412"/>
                </a:lnTo>
                <a:cubicBezTo>
                  <a:pt x="8891337" y="1700170"/>
                  <a:pt x="8891138" y="1688653"/>
                  <a:pt x="8890856" y="1678595"/>
                </a:cubicBezTo>
                <a:close/>
                <a:moveTo>
                  <a:pt x="8888451" y="1641624"/>
                </a:moveTo>
                <a:cubicBezTo>
                  <a:pt x="8888927" y="1642911"/>
                  <a:pt x="8889388" y="1647125"/>
                  <a:pt x="8889800" y="1653531"/>
                </a:cubicBezTo>
                <a:lnTo>
                  <a:pt x="8890380" y="1667288"/>
                </a:lnTo>
                <a:lnTo>
                  <a:pt x="8884645" y="1656272"/>
                </a:lnTo>
                <a:lnTo>
                  <a:pt x="8886368" y="1643902"/>
                </a:lnTo>
                <a:cubicBezTo>
                  <a:pt x="8887058" y="1640758"/>
                  <a:pt x="8887743" y="1639762"/>
                  <a:pt x="8888451" y="1641624"/>
                </a:cubicBezTo>
                <a:close/>
                <a:moveTo>
                  <a:pt x="999724" y="1241031"/>
                </a:moveTo>
                <a:cubicBezTo>
                  <a:pt x="998379" y="1242269"/>
                  <a:pt x="996554" y="1243547"/>
                  <a:pt x="995210" y="1244785"/>
                </a:cubicBezTo>
                <a:cubicBezTo>
                  <a:pt x="1005261" y="1248940"/>
                  <a:pt x="1015746" y="1252497"/>
                  <a:pt x="1025774" y="1256374"/>
                </a:cubicBezTo>
                <a:cubicBezTo>
                  <a:pt x="1037480" y="1257305"/>
                  <a:pt x="1049668" y="1258195"/>
                  <a:pt x="1060894" y="1259168"/>
                </a:cubicBezTo>
                <a:cubicBezTo>
                  <a:pt x="1040504" y="1253123"/>
                  <a:pt x="1020115" y="1247076"/>
                  <a:pt x="999724" y="1241031"/>
                </a:cubicBezTo>
                <a:close/>
                <a:moveTo>
                  <a:pt x="1319296" y="820371"/>
                </a:moveTo>
                <a:cubicBezTo>
                  <a:pt x="1421680" y="872109"/>
                  <a:pt x="1548101" y="905226"/>
                  <a:pt x="1681342" y="933268"/>
                </a:cubicBezTo>
                <a:cubicBezTo>
                  <a:pt x="1683167" y="931988"/>
                  <a:pt x="1684512" y="930751"/>
                  <a:pt x="1686338" y="929471"/>
                </a:cubicBezTo>
                <a:cubicBezTo>
                  <a:pt x="1563998" y="893197"/>
                  <a:pt x="1441635" y="856646"/>
                  <a:pt x="1319296" y="820371"/>
                </a:cubicBezTo>
                <a:close/>
                <a:moveTo>
                  <a:pt x="7894848" y="858"/>
                </a:moveTo>
                <a:cubicBezTo>
                  <a:pt x="7906700" y="3455"/>
                  <a:pt x="7910528" y="8436"/>
                  <a:pt x="7907341" y="16271"/>
                </a:cubicBezTo>
                <a:cubicBezTo>
                  <a:pt x="7902882" y="26177"/>
                  <a:pt x="7893520" y="35394"/>
                  <a:pt x="7882642" y="43904"/>
                </a:cubicBezTo>
                <a:cubicBezTo>
                  <a:pt x="7831903" y="83897"/>
                  <a:pt x="7856047" y="94090"/>
                  <a:pt x="7927648" y="93123"/>
                </a:cubicBezTo>
                <a:cubicBezTo>
                  <a:pt x="7991511" y="92274"/>
                  <a:pt x="8055318" y="85274"/>
                  <a:pt x="8119655" y="78787"/>
                </a:cubicBezTo>
                <a:cubicBezTo>
                  <a:pt x="8151329" y="75447"/>
                  <a:pt x="8152942" y="77265"/>
                  <a:pt x="8141786" y="93635"/>
                </a:cubicBezTo>
                <a:cubicBezTo>
                  <a:pt x="8123815" y="120677"/>
                  <a:pt x="8122595" y="145410"/>
                  <a:pt x="8151055" y="166138"/>
                </a:cubicBezTo>
                <a:cubicBezTo>
                  <a:pt x="8157767" y="170866"/>
                  <a:pt x="8162605" y="176318"/>
                  <a:pt x="8160811" y="183471"/>
                </a:cubicBezTo>
                <a:cubicBezTo>
                  <a:pt x="8152723" y="212724"/>
                  <a:pt x="8169841" y="236686"/>
                  <a:pt x="8187466" y="260884"/>
                </a:cubicBezTo>
                <a:cubicBezTo>
                  <a:pt x="8217175" y="301371"/>
                  <a:pt x="8254836" y="338641"/>
                  <a:pt x="8295790" y="374783"/>
                </a:cubicBezTo>
                <a:cubicBezTo>
                  <a:pt x="8324664" y="400232"/>
                  <a:pt x="8342922" y="431650"/>
                  <a:pt x="8406170" y="440370"/>
                </a:cubicBezTo>
                <a:cubicBezTo>
                  <a:pt x="8421364" y="442394"/>
                  <a:pt x="8426373" y="449790"/>
                  <a:pt x="8420903" y="459225"/>
                </a:cubicBezTo>
                <a:cubicBezTo>
                  <a:pt x="8402820" y="490474"/>
                  <a:pt x="8417534" y="514648"/>
                  <a:pt x="8450800" y="534955"/>
                </a:cubicBezTo>
                <a:cubicBezTo>
                  <a:pt x="8462563" y="542037"/>
                  <a:pt x="8458146" y="546902"/>
                  <a:pt x="8442097" y="551669"/>
                </a:cubicBezTo>
                <a:cubicBezTo>
                  <a:pt x="8423667" y="556925"/>
                  <a:pt x="8409328" y="564619"/>
                  <a:pt x="8398067" y="574282"/>
                </a:cubicBezTo>
                <a:cubicBezTo>
                  <a:pt x="8379577" y="589897"/>
                  <a:pt x="8370872" y="606612"/>
                  <a:pt x="8363634" y="623477"/>
                </a:cubicBezTo>
                <a:cubicBezTo>
                  <a:pt x="8352394" y="649929"/>
                  <a:pt x="8339133" y="675439"/>
                  <a:pt x="8295388" y="695789"/>
                </a:cubicBezTo>
                <a:cubicBezTo>
                  <a:pt x="8282368" y="701969"/>
                  <a:pt x="8271923" y="709882"/>
                  <a:pt x="8260972" y="717559"/>
                </a:cubicBezTo>
                <a:cubicBezTo>
                  <a:pt x="8264466" y="724248"/>
                  <a:pt x="8273101" y="728807"/>
                  <a:pt x="8289132" y="729358"/>
                </a:cubicBezTo>
                <a:cubicBezTo>
                  <a:pt x="8391169" y="732995"/>
                  <a:pt x="8386647" y="769770"/>
                  <a:pt x="8387346" y="810845"/>
                </a:cubicBezTo>
                <a:cubicBezTo>
                  <a:pt x="8388418" y="861681"/>
                  <a:pt x="8330862" y="890238"/>
                  <a:pt x="8259532" y="916368"/>
                </a:cubicBezTo>
                <a:cubicBezTo>
                  <a:pt x="8235122" y="925226"/>
                  <a:pt x="8199529" y="928071"/>
                  <a:pt x="8191769" y="950020"/>
                </a:cubicBezTo>
                <a:cubicBezTo>
                  <a:pt x="8234379" y="966427"/>
                  <a:pt x="8282955" y="945934"/>
                  <a:pt x="8327664" y="947606"/>
                </a:cubicBezTo>
                <a:cubicBezTo>
                  <a:pt x="8364609" y="949119"/>
                  <a:pt x="8424473" y="941347"/>
                  <a:pt x="8378206" y="982626"/>
                </a:cubicBezTo>
                <a:cubicBezTo>
                  <a:pt x="8364736" y="994722"/>
                  <a:pt x="8382242" y="1001021"/>
                  <a:pt x="8400605" y="1000529"/>
                </a:cubicBezTo>
                <a:cubicBezTo>
                  <a:pt x="8549357" y="995586"/>
                  <a:pt x="8487684" y="1076555"/>
                  <a:pt x="8538706" y="1111533"/>
                </a:cubicBezTo>
                <a:cubicBezTo>
                  <a:pt x="8553092" y="1120905"/>
                  <a:pt x="8540810" y="1141011"/>
                  <a:pt x="8520556" y="1147547"/>
                </a:cubicBezTo>
                <a:cubicBezTo>
                  <a:pt x="8392015" y="1189611"/>
                  <a:pt x="8380569" y="1263373"/>
                  <a:pt x="8322605" y="1331423"/>
                </a:cubicBezTo>
                <a:cubicBezTo>
                  <a:pt x="8393509" y="1350105"/>
                  <a:pt x="8476647" y="1348124"/>
                  <a:pt x="8552563" y="1357692"/>
                </a:cubicBezTo>
                <a:cubicBezTo>
                  <a:pt x="8631413" y="1367560"/>
                  <a:pt x="8632510" y="1380057"/>
                  <a:pt x="8572872" y="1434543"/>
                </a:cubicBezTo>
                <a:cubicBezTo>
                  <a:pt x="8740108" y="1430496"/>
                  <a:pt x="8740108" y="1430496"/>
                  <a:pt x="8695911" y="1511890"/>
                </a:cubicBezTo>
                <a:cubicBezTo>
                  <a:pt x="8766152" y="1509223"/>
                  <a:pt x="8835070" y="1574251"/>
                  <a:pt x="8873147" y="1634187"/>
                </a:cubicBezTo>
                <a:lnTo>
                  <a:pt x="8884645" y="1656272"/>
                </a:lnTo>
                <a:lnTo>
                  <a:pt x="8884254" y="1659075"/>
                </a:lnTo>
                <a:cubicBezTo>
                  <a:pt x="8882795" y="1672543"/>
                  <a:pt x="8881198" y="1691773"/>
                  <a:pt x="8879232" y="1711097"/>
                </a:cubicBezTo>
                <a:lnTo>
                  <a:pt x="8877347" y="1727504"/>
                </a:lnTo>
                <a:lnTo>
                  <a:pt x="8865337" y="1725923"/>
                </a:lnTo>
                <a:cubicBezTo>
                  <a:pt x="8855639" y="1721668"/>
                  <a:pt x="8848716" y="1720054"/>
                  <a:pt x="8843722" y="1720152"/>
                </a:cubicBezTo>
                <a:cubicBezTo>
                  <a:pt x="8828739" y="1720444"/>
                  <a:pt x="8831115" y="1736133"/>
                  <a:pt x="8828004" y="1742073"/>
                </a:cubicBezTo>
                <a:cubicBezTo>
                  <a:pt x="8817547" y="1760900"/>
                  <a:pt x="8843589" y="1770647"/>
                  <a:pt x="8861127" y="1782820"/>
                </a:cubicBezTo>
                <a:cubicBezTo>
                  <a:pt x="8867694" y="1787281"/>
                  <a:pt x="8872382" y="1766445"/>
                  <a:pt x="8875975" y="1739445"/>
                </a:cubicBezTo>
                <a:lnTo>
                  <a:pt x="8877347" y="1727504"/>
                </a:lnTo>
                <a:lnTo>
                  <a:pt x="8891365" y="1729349"/>
                </a:lnTo>
                <a:lnTo>
                  <a:pt x="8891294" y="1750579"/>
                </a:lnTo>
                <a:cubicBezTo>
                  <a:pt x="8890576" y="1802412"/>
                  <a:pt x="8887485" y="1854103"/>
                  <a:pt x="8879895" y="1858687"/>
                </a:cubicBezTo>
                <a:cubicBezTo>
                  <a:pt x="8799411" y="1907447"/>
                  <a:pt x="8858072" y="1996322"/>
                  <a:pt x="8700018" y="2022228"/>
                </a:cubicBezTo>
                <a:cubicBezTo>
                  <a:pt x="8628887" y="2034069"/>
                  <a:pt x="8597252" y="2070985"/>
                  <a:pt x="8546517" y="2094468"/>
                </a:cubicBezTo>
                <a:cubicBezTo>
                  <a:pt x="8369592" y="2175758"/>
                  <a:pt x="8254890" y="2270617"/>
                  <a:pt x="8208310" y="2391116"/>
                </a:cubicBezTo>
                <a:cubicBezTo>
                  <a:pt x="8195251" y="2424444"/>
                  <a:pt x="8137916" y="2455501"/>
                  <a:pt x="8101924" y="2486924"/>
                </a:cubicBezTo>
                <a:cubicBezTo>
                  <a:pt x="8122498" y="2506105"/>
                  <a:pt x="8219539" y="2452814"/>
                  <a:pt x="8188722" y="2510086"/>
                </a:cubicBezTo>
                <a:cubicBezTo>
                  <a:pt x="8165388" y="2553270"/>
                  <a:pt x="8098391" y="2584616"/>
                  <a:pt x="8035596" y="2614194"/>
                </a:cubicBezTo>
                <a:cubicBezTo>
                  <a:pt x="7963481" y="2647947"/>
                  <a:pt x="7883214" y="2677100"/>
                  <a:pt x="7854509" y="2730830"/>
                </a:cubicBezTo>
                <a:cubicBezTo>
                  <a:pt x="7848249" y="2742293"/>
                  <a:pt x="6341566" y="3671513"/>
                  <a:pt x="4141410" y="3763614"/>
                </a:cubicBezTo>
                <a:cubicBezTo>
                  <a:pt x="3781875" y="3778662"/>
                  <a:pt x="2353277" y="3737838"/>
                  <a:pt x="2161737" y="3718831"/>
                </a:cubicBezTo>
                <a:cubicBezTo>
                  <a:pt x="1964811" y="3699179"/>
                  <a:pt x="1793107" y="3646810"/>
                  <a:pt x="1591600" y="3635674"/>
                </a:cubicBezTo>
                <a:cubicBezTo>
                  <a:pt x="1485018" y="3629919"/>
                  <a:pt x="1381185" y="3611329"/>
                  <a:pt x="1390654" y="3531585"/>
                </a:cubicBezTo>
                <a:cubicBezTo>
                  <a:pt x="1393510" y="3508948"/>
                  <a:pt x="1364047" y="3493344"/>
                  <a:pt x="1320867" y="3503571"/>
                </a:cubicBezTo>
                <a:cubicBezTo>
                  <a:pt x="1239265" y="3523046"/>
                  <a:pt x="1198946" y="3494124"/>
                  <a:pt x="1150681" y="3474015"/>
                </a:cubicBezTo>
                <a:cubicBezTo>
                  <a:pt x="1065213" y="3438422"/>
                  <a:pt x="982868" y="3399757"/>
                  <a:pt x="851974" y="3403971"/>
                </a:cubicBezTo>
                <a:cubicBezTo>
                  <a:pt x="873994" y="3367898"/>
                  <a:pt x="917237" y="3369420"/>
                  <a:pt x="956780" y="3372944"/>
                </a:cubicBezTo>
                <a:cubicBezTo>
                  <a:pt x="1061276" y="3382521"/>
                  <a:pt x="1164043" y="3394488"/>
                  <a:pt x="1268515" y="3403788"/>
                </a:cubicBezTo>
                <a:cubicBezTo>
                  <a:pt x="1336376" y="3409863"/>
                  <a:pt x="1404651" y="3420660"/>
                  <a:pt x="1492884" y="3399484"/>
                </a:cubicBezTo>
                <a:cubicBezTo>
                  <a:pt x="1410006" y="3338199"/>
                  <a:pt x="1277736" y="3337777"/>
                  <a:pt x="1169657" y="3325996"/>
                </a:cubicBezTo>
                <a:cubicBezTo>
                  <a:pt x="1034677" y="3311259"/>
                  <a:pt x="951965" y="3268429"/>
                  <a:pt x="853866" y="3221353"/>
                </a:cubicBezTo>
                <a:cubicBezTo>
                  <a:pt x="950752" y="3199416"/>
                  <a:pt x="1014418" y="3234964"/>
                  <a:pt x="1090648" y="3226034"/>
                </a:cubicBezTo>
                <a:cubicBezTo>
                  <a:pt x="1094340" y="3218434"/>
                  <a:pt x="1100169" y="3207568"/>
                  <a:pt x="1099183" y="3207375"/>
                </a:cubicBezTo>
                <a:cubicBezTo>
                  <a:pt x="971072" y="3188118"/>
                  <a:pt x="907890" y="3136018"/>
                  <a:pt x="882137" y="3068880"/>
                </a:cubicBezTo>
                <a:cubicBezTo>
                  <a:pt x="868924" y="3034221"/>
                  <a:pt x="822286" y="3027121"/>
                  <a:pt x="776145" y="3014660"/>
                </a:cubicBezTo>
                <a:cubicBezTo>
                  <a:pt x="613874" y="2970419"/>
                  <a:pt x="443486" y="2933046"/>
                  <a:pt x="307191" y="2864697"/>
                </a:cubicBezTo>
                <a:cubicBezTo>
                  <a:pt x="457123" y="2862170"/>
                  <a:pt x="581367" y="2903594"/>
                  <a:pt x="743379" y="2911759"/>
                </a:cubicBezTo>
                <a:cubicBezTo>
                  <a:pt x="608349" y="2835743"/>
                  <a:pt x="439124" y="2806104"/>
                  <a:pt x="284020" y="2766269"/>
                </a:cubicBezTo>
                <a:cubicBezTo>
                  <a:pt x="213164" y="2748143"/>
                  <a:pt x="147010" y="2722889"/>
                  <a:pt x="63190" y="2717094"/>
                </a:cubicBezTo>
                <a:cubicBezTo>
                  <a:pt x="33455" y="2714947"/>
                  <a:pt x="-16425" y="2709531"/>
                  <a:pt x="5340" y="2681595"/>
                </a:cubicBezTo>
                <a:cubicBezTo>
                  <a:pt x="23652" y="2658441"/>
                  <a:pt x="63627" y="2661368"/>
                  <a:pt x="100237" y="2664591"/>
                </a:cubicBezTo>
                <a:cubicBezTo>
                  <a:pt x="188123" y="2672547"/>
                  <a:pt x="277551" y="2664977"/>
                  <a:pt x="394328" y="2654447"/>
                </a:cubicBezTo>
                <a:cubicBezTo>
                  <a:pt x="290057" y="2592242"/>
                  <a:pt x="112140" y="2629127"/>
                  <a:pt x="21491" y="2562088"/>
                </a:cubicBezTo>
                <a:cubicBezTo>
                  <a:pt x="125636" y="2540073"/>
                  <a:pt x="208727" y="2559644"/>
                  <a:pt x="294268" y="2557453"/>
                </a:cubicBezTo>
                <a:cubicBezTo>
                  <a:pt x="371589" y="2555423"/>
                  <a:pt x="389695" y="2540961"/>
                  <a:pt x="367847" y="2501743"/>
                </a:cubicBezTo>
                <a:cubicBezTo>
                  <a:pt x="333905" y="2440640"/>
                  <a:pt x="373328" y="2404160"/>
                  <a:pt x="486858" y="2411824"/>
                </a:cubicBezTo>
                <a:cubicBezTo>
                  <a:pt x="592120" y="2419095"/>
                  <a:pt x="600599" y="2394285"/>
                  <a:pt x="570008" y="2360312"/>
                </a:cubicBezTo>
                <a:cubicBezTo>
                  <a:pt x="525457" y="2310774"/>
                  <a:pt x="567057" y="2265987"/>
                  <a:pt x="594400" y="2218813"/>
                </a:cubicBezTo>
                <a:cubicBezTo>
                  <a:pt x="635581" y="2147198"/>
                  <a:pt x="612469" y="2115647"/>
                  <a:pt x="505675" y="2074370"/>
                </a:cubicBezTo>
                <a:cubicBezTo>
                  <a:pt x="445534" y="2051386"/>
                  <a:pt x="381431" y="2032947"/>
                  <a:pt x="295650" y="2015851"/>
                </a:cubicBezTo>
                <a:cubicBezTo>
                  <a:pt x="487251" y="1985881"/>
                  <a:pt x="281423" y="1958614"/>
                  <a:pt x="346760" y="1924896"/>
                </a:cubicBezTo>
                <a:cubicBezTo>
                  <a:pt x="481788" y="1901571"/>
                  <a:pt x="600623" y="1980687"/>
                  <a:pt x="783461" y="1939173"/>
                </a:cubicBezTo>
                <a:cubicBezTo>
                  <a:pt x="547912" y="1882335"/>
                  <a:pt x="287006" y="1807013"/>
                  <a:pt x="112183" y="1719100"/>
                </a:cubicBezTo>
                <a:cubicBezTo>
                  <a:pt x="148588" y="1692398"/>
                  <a:pt x="188462" y="1710725"/>
                  <a:pt x="219936" y="1699568"/>
                </a:cubicBezTo>
                <a:cubicBezTo>
                  <a:pt x="218006" y="1694140"/>
                  <a:pt x="220184" y="1685834"/>
                  <a:pt x="214196" y="1683841"/>
                </a:cubicBezTo>
                <a:cubicBezTo>
                  <a:pt x="85284" y="1638910"/>
                  <a:pt x="83720" y="1637648"/>
                  <a:pt x="212296" y="1584947"/>
                </a:cubicBezTo>
                <a:cubicBezTo>
                  <a:pt x="257172" y="1566456"/>
                  <a:pt x="252206" y="1554019"/>
                  <a:pt x="226108" y="1538121"/>
                </a:cubicBezTo>
                <a:cubicBezTo>
                  <a:pt x="207682" y="1526866"/>
                  <a:pt x="185078" y="1517656"/>
                  <a:pt x="192710" y="1488723"/>
                </a:cubicBezTo>
                <a:cubicBezTo>
                  <a:pt x="268435" y="1518175"/>
                  <a:pt x="624154" y="1547955"/>
                  <a:pt x="685843" y="1538903"/>
                </a:cubicBezTo>
                <a:cubicBezTo>
                  <a:pt x="755173" y="1528619"/>
                  <a:pt x="994201" y="1520231"/>
                  <a:pt x="1067153" y="1523622"/>
                </a:cubicBezTo>
                <a:cubicBezTo>
                  <a:pt x="1063138" y="1522015"/>
                  <a:pt x="1059122" y="1520410"/>
                  <a:pt x="1055106" y="1518803"/>
                </a:cubicBezTo>
                <a:cubicBezTo>
                  <a:pt x="983007" y="1486514"/>
                  <a:pt x="909946" y="1454310"/>
                  <a:pt x="864245" y="1408231"/>
                </a:cubicBezTo>
                <a:cubicBezTo>
                  <a:pt x="862153" y="1406456"/>
                  <a:pt x="861045" y="1404874"/>
                  <a:pt x="856768" y="1405809"/>
                </a:cubicBezTo>
                <a:cubicBezTo>
                  <a:pt x="819307" y="1414974"/>
                  <a:pt x="822846" y="1400112"/>
                  <a:pt x="821342" y="1388491"/>
                </a:cubicBezTo>
                <a:cubicBezTo>
                  <a:pt x="819813" y="1376592"/>
                  <a:pt x="812736" y="1367699"/>
                  <a:pt x="784954" y="1371257"/>
                </a:cubicBezTo>
                <a:cubicBezTo>
                  <a:pt x="783512" y="1371384"/>
                  <a:pt x="781566" y="1371274"/>
                  <a:pt x="779619" y="1371165"/>
                </a:cubicBezTo>
                <a:cubicBezTo>
                  <a:pt x="766469" y="1370361"/>
                  <a:pt x="722835" y="1342290"/>
                  <a:pt x="728571" y="1335910"/>
                </a:cubicBezTo>
                <a:cubicBezTo>
                  <a:pt x="741389" y="1321912"/>
                  <a:pt x="726409" y="1316791"/>
                  <a:pt x="713734" y="1310348"/>
                </a:cubicBezTo>
                <a:cubicBezTo>
                  <a:pt x="696009" y="1301550"/>
                  <a:pt x="678333" y="1293308"/>
                  <a:pt x="659695" y="1285149"/>
                </a:cubicBezTo>
                <a:cubicBezTo>
                  <a:pt x="641562" y="1277227"/>
                  <a:pt x="622997" y="1269901"/>
                  <a:pt x="604409" y="1262299"/>
                </a:cubicBezTo>
                <a:cubicBezTo>
                  <a:pt x="561305" y="1256847"/>
                  <a:pt x="517819" y="1252549"/>
                  <a:pt x="472556" y="1250086"/>
                </a:cubicBezTo>
                <a:cubicBezTo>
                  <a:pt x="438951" y="1247999"/>
                  <a:pt x="401379" y="1244860"/>
                  <a:pt x="382690" y="1214040"/>
                </a:cubicBezTo>
                <a:cubicBezTo>
                  <a:pt x="418096" y="1214570"/>
                  <a:pt x="453575" y="1215933"/>
                  <a:pt x="489053" y="1217296"/>
                </a:cubicBezTo>
                <a:cubicBezTo>
                  <a:pt x="454954" y="1204059"/>
                  <a:pt x="421816" y="1190737"/>
                  <a:pt x="390047" y="1176456"/>
                </a:cubicBezTo>
                <a:cubicBezTo>
                  <a:pt x="363810" y="1164487"/>
                  <a:pt x="342232" y="1150431"/>
                  <a:pt x="333292" y="1131347"/>
                </a:cubicBezTo>
                <a:cubicBezTo>
                  <a:pt x="330930" y="1126518"/>
                  <a:pt x="329025" y="1121368"/>
                  <a:pt x="337841" y="1116956"/>
                </a:cubicBezTo>
                <a:cubicBezTo>
                  <a:pt x="347569" y="1111905"/>
                  <a:pt x="355552" y="1114562"/>
                  <a:pt x="363031" y="1116984"/>
                </a:cubicBezTo>
                <a:cubicBezTo>
                  <a:pt x="393929" y="1126864"/>
                  <a:pt x="425283" y="1136425"/>
                  <a:pt x="455724" y="1146625"/>
                </a:cubicBezTo>
                <a:cubicBezTo>
                  <a:pt x="496146" y="1160147"/>
                  <a:pt x="536111" y="1173989"/>
                  <a:pt x="576050" y="1187553"/>
                </a:cubicBezTo>
                <a:cubicBezTo>
                  <a:pt x="519650" y="1157524"/>
                  <a:pt x="457798" y="1131612"/>
                  <a:pt x="391358" y="1108621"/>
                </a:cubicBezTo>
                <a:cubicBezTo>
                  <a:pt x="343386" y="1091844"/>
                  <a:pt x="295414" y="1075067"/>
                  <a:pt x="258466" y="1051446"/>
                </a:cubicBezTo>
                <a:cubicBezTo>
                  <a:pt x="239512" y="1039678"/>
                  <a:pt x="230024" y="1025400"/>
                  <a:pt x="227119" y="1008864"/>
                </a:cubicBezTo>
                <a:cubicBezTo>
                  <a:pt x="226729" y="1004421"/>
                  <a:pt x="227253" y="999338"/>
                  <a:pt x="237176" y="996508"/>
                </a:cubicBezTo>
                <a:cubicBezTo>
                  <a:pt x="247123" y="993956"/>
                  <a:pt x="253208" y="997060"/>
                  <a:pt x="257395" y="1000610"/>
                </a:cubicBezTo>
                <a:cubicBezTo>
                  <a:pt x="262111" y="1004674"/>
                  <a:pt x="267716" y="1007820"/>
                  <a:pt x="275649" y="1009921"/>
                </a:cubicBezTo>
                <a:cubicBezTo>
                  <a:pt x="345186" y="1029563"/>
                  <a:pt x="406508" y="1054962"/>
                  <a:pt x="469199" y="1079402"/>
                </a:cubicBezTo>
                <a:cubicBezTo>
                  <a:pt x="558968" y="1114336"/>
                  <a:pt x="647368" y="1150231"/>
                  <a:pt x="753033" y="1173138"/>
                </a:cubicBezTo>
                <a:cubicBezTo>
                  <a:pt x="793015" y="1181661"/>
                  <a:pt x="834292" y="1188391"/>
                  <a:pt x="865682" y="1187316"/>
                </a:cubicBezTo>
                <a:cubicBezTo>
                  <a:pt x="750261" y="1147076"/>
                  <a:pt x="641375" y="1104025"/>
                  <a:pt x="543487" y="1053852"/>
                </a:cubicBezTo>
                <a:cubicBezTo>
                  <a:pt x="444589" y="1003208"/>
                  <a:pt x="357848" y="947579"/>
                  <a:pt x="295297" y="880592"/>
                </a:cubicBezTo>
                <a:cubicBezTo>
                  <a:pt x="288871" y="873601"/>
                  <a:pt x="284873" y="866676"/>
                  <a:pt x="264758" y="869281"/>
                </a:cubicBezTo>
                <a:cubicBezTo>
                  <a:pt x="255650" y="870360"/>
                  <a:pt x="252375" y="866170"/>
                  <a:pt x="254388" y="861516"/>
                </a:cubicBezTo>
                <a:cubicBezTo>
                  <a:pt x="266992" y="828509"/>
                  <a:pt x="236853" y="810726"/>
                  <a:pt x="190786" y="799099"/>
                </a:cubicBezTo>
                <a:cubicBezTo>
                  <a:pt x="176408" y="795324"/>
                  <a:pt x="175031" y="790688"/>
                  <a:pt x="184973" y="782539"/>
                </a:cubicBezTo>
                <a:cubicBezTo>
                  <a:pt x="198516" y="771277"/>
                  <a:pt x="196123" y="760574"/>
                  <a:pt x="187530" y="750974"/>
                </a:cubicBezTo>
                <a:cubicBezTo>
                  <a:pt x="182644" y="744967"/>
                  <a:pt x="176339" y="739364"/>
                  <a:pt x="170996" y="733676"/>
                </a:cubicBezTo>
                <a:cubicBezTo>
                  <a:pt x="167290" y="730083"/>
                  <a:pt x="161157" y="726424"/>
                  <a:pt x="169444" y="721499"/>
                </a:cubicBezTo>
                <a:cubicBezTo>
                  <a:pt x="177298" y="717172"/>
                  <a:pt x="185665" y="718676"/>
                  <a:pt x="193501" y="719668"/>
                </a:cubicBezTo>
                <a:cubicBezTo>
                  <a:pt x="231170" y="723917"/>
                  <a:pt x="254043" y="736181"/>
                  <a:pt x="265436" y="755609"/>
                </a:cubicBezTo>
                <a:cubicBezTo>
                  <a:pt x="273963" y="769971"/>
                  <a:pt x="281726" y="770130"/>
                  <a:pt x="302333" y="756567"/>
                </a:cubicBezTo>
                <a:cubicBezTo>
                  <a:pt x="317894" y="746247"/>
                  <a:pt x="332387" y="745814"/>
                  <a:pt x="346481" y="751853"/>
                </a:cubicBezTo>
                <a:cubicBezTo>
                  <a:pt x="354007" y="754830"/>
                  <a:pt x="358771" y="759448"/>
                  <a:pt x="364449" y="763428"/>
                </a:cubicBezTo>
                <a:cubicBezTo>
                  <a:pt x="392910" y="784156"/>
                  <a:pt x="422762" y="804202"/>
                  <a:pt x="467363" y="815678"/>
                </a:cubicBezTo>
                <a:cubicBezTo>
                  <a:pt x="487199" y="820933"/>
                  <a:pt x="508355" y="824672"/>
                  <a:pt x="537693" y="816781"/>
                </a:cubicBezTo>
                <a:cubicBezTo>
                  <a:pt x="518386" y="812039"/>
                  <a:pt x="499567" y="812852"/>
                  <a:pt x="482019" y="811593"/>
                </a:cubicBezTo>
                <a:cubicBezTo>
                  <a:pt x="464472" y="810335"/>
                  <a:pt x="454949" y="806693"/>
                  <a:pt x="467050" y="795557"/>
                </a:cubicBezTo>
                <a:cubicBezTo>
                  <a:pt x="473772" y="789371"/>
                  <a:pt x="472878" y="784693"/>
                  <a:pt x="465734" y="780562"/>
                </a:cubicBezTo>
                <a:cubicBezTo>
                  <a:pt x="442763" y="767188"/>
                  <a:pt x="430336" y="747011"/>
                  <a:pt x="384526" y="749353"/>
                </a:cubicBezTo>
                <a:cubicBezTo>
                  <a:pt x="382123" y="749564"/>
                  <a:pt x="379622" y="748664"/>
                  <a:pt x="377146" y="748041"/>
                </a:cubicBezTo>
                <a:cubicBezTo>
                  <a:pt x="367744" y="745789"/>
                  <a:pt x="357358" y="743342"/>
                  <a:pt x="360089" y="735827"/>
                </a:cubicBezTo>
                <a:cubicBezTo>
                  <a:pt x="363301" y="728269"/>
                  <a:pt x="375652" y="725506"/>
                  <a:pt x="386634" y="723703"/>
                </a:cubicBezTo>
                <a:cubicBezTo>
                  <a:pt x="414823" y="719269"/>
                  <a:pt x="437543" y="724271"/>
                  <a:pt x="459375" y="730191"/>
                </a:cubicBezTo>
                <a:cubicBezTo>
                  <a:pt x="512487" y="744837"/>
                  <a:pt x="556932" y="765561"/>
                  <a:pt x="603200" y="785006"/>
                </a:cubicBezTo>
                <a:cubicBezTo>
                  <a:pt x="672604" y="814173"/>
                  <a:pt x="734250" y="848778"/>
                  <a:pt x="810521" y="873425"/>
                </a:cubicBezTo>
                <a:cubicBezTo>
                  <a:pt x="1037317" y="946423"/>
                  <a:pt x="1260943" y="1021938"/>
                  <a:pt x="1494102" y="1090180"/>
                </a:cubicBezTo>
                <a:cubicBezTo>
                  <a:pt x="1580109" y="1115371"/>
                  <a:pt x="1667892" y="1138728"/>
                  <a:pt x="1756565" y="1161167"/>
                </a:cubicBezTo>
                <a:cubicBezTo>
                  <a:pt x="1756899" y="1159458"/>
                  <a:pt x="1757282" y="1158305"/>
                  <a:pt x="1757592" y="1156319"/>
                </a:cubicBezTo>
                <a:cubicBezTo>
                  <a:pt x="1757470" y="1154931"/>
                  <a:pt x="1757324" y="1153264"/>
                  <a:pt x="1757202" y="1151876"/>
                </a:cubicBezTo>
                <a:cubicBezTo>
                  <a:pt x="1694452" y="1137796"/>
                  <a:pt x="1632540" y="1122242"/>
                  <a:pt x="1572453" y="1105409"/>
                </a:cubicBezTo>
                <a:cubicBezTo>
                  <a:pt x="1424942" y="1063789"/>
                  <a:pt x="1288864" y="1014450"/>
                  <a:pt x="1171972" y="951953"/>
                </a:cubicBezTo>
                <a:cubicBezTo>
                  <a:pt x="1162328" y="946924"/>
                  <a:pt x="1152112" y="946421"/>
                  <a:pt x="1137334" y="949118"/>
                </a:cubicBezTo>
                <a:cubicBezTo>
                  <a:pt x="1089682" y="958058"/>
                  <a:pt x="1074050" y="951035"/>
                  <a:pt x="1081493" y="925476"/>
                </a:cubicBezTo>
                <a:cubicBezTo>
                  <a:pt x="1083360" y="919155"/>
                  <a:pt x="1083403" y="914115"/>
                  <a:pt x="1074768" y="909555"/>
                </a:cubicBezTo>
                <a:cubicBezTo>
                  <a:pt x="1036165" y="889158"/>
                  <a:pt x="995714" y="869763"/>
                  <a:pt x="952019" y="852050"/>
                </a:cubicBezTo>
                <a:cubicBezTo>
                  <a:pt x="871170" y="819410"/>
                  <a:pt x="784821" y="790332"/>
                  <a:pt x="709017" y="754450"/>
                </a:cubicBezTo>
                <a:cubicBezTo>
                  <a:pt x="686747" y="743533"/>
                  <a:pt x="669617" y="730485"/>
                  <a:pt x="659046" y="714902"/>
                </a:cubicBezTo>
                <a:cubicBezTo>
                  <a:pt x="655674" y="709602"/>
                  <a:pt x="653624" y="702786"/>
                  <a:pt x="664793" y="697608"/>
                </a:cubicBezTo>
                <a:cubicBezTo>
                  <a:pt x="675483" y="692472"/>
                  <a:pt x="684069" y="696476"/>
                  <a:pt x="692052" y="699133"/>
                </a:cubicBezTo>
                <a:cubicBezTo>
                  <a:pt x="725451" y="709913"/>
                  <a:pt x="759355" y="720929"/>
                  <a:pt x="792779" y="731987"/>
                </a:cubicBezTo>
                <a:cubicBezTo>
                  <a:pt x="826682" y="743003"/>
                  <a:pt x="860155" y="754616"/>
                  <a:pt x="895574" y="766338"/>
                </a:cubicBezTo>
                <a:cubicBezTo>
                  <a:pt x="897416" y="759741"/>
                  <a:pt x="890085" y="758985"/>
                  <a:pt x="886044" y="757101"/>
                </a:cubicBezTo>
                <a:cubicBezTo>
                  <a:pt x="828975" y="730489"/>
                  <a:pt x="766861" y="707118"/>
                  <a:pt x="702924" y="685027"/>
                </a:cubicBezTo>
                <a:cubicBezTo>
                  <a:pt x="653460" y="667821"/>
                  <a:pt x="605342" y="649378"/>
                  <a:pt x="571540" y="622962"/>
                </a:cubicBezTo>
                <a:cubicBezTo>
                  <a:pt x="558524" y="612632"/>
                  <a:pt x="551227" y="601239"/>
                  <a:pt x="552940" y="587657"/>
                </a:cubicBezTo>
                <a:cubicBezTo>
                  <a:pt x="553537" y="583407"/>
                  <a:pt x="554132" y="579157"/>
                  <a:pt x="563623" y="576925"/>
                </a:cubicBezTo>
                <a:cubicBezTo>
                  <a:pt x="571217" y="575139"/>
                  <a:pt x="576243" y="577216"/>
                  <a:pt x="580332" y="579656"/>
                </a:cubicBezTo>
                <a:cubicBezTo>
                  <a:pt x="587500" y="584063"/>
                  <a:pt x="594668" y="588471"/>
                  <a:pt x="604623" y="591516"/>
                </a:cubicBezTo>
                <a:cubicBezTo>
                  <a:pt x="664350" y="609779"/>
                  <a:pt x="720426" y="630601"/>
                  <a:pt x="775136" y="652383"/>
                </a:cubicBezTo>
                <a:cubicBezTo>
                  <a:pt x="864952" y="687874"/>
                  <a:pt x="953882" y="724283"/>
                  <a:pt x="1057795" y="749301"/>
                </a:cubicBezTo>
                <a:cubicBezTo>
                  <a:pt x="1096889" y="758742"/>
                  <a:pt x="1137304" y="766668"/>
                  <a:pt x="1183454" y="768213"/>
                </a:cubicBezTo>
                <a:cubicBezTo>
                  <a:pt x="1181768" y="765563"/>
                  <a:pt x="1178737" y="764150"/>
                  <a:pt x="1175732" y="763015"/>
                </a:cubicBezTo>
                <a:cubicBezTo>
                  <a:pt x="1075170" y="726508"/>
                  <a:pt x="977850" y="688319"/>
                  <a:pt x="888743" y="644370"/>
                </a:cubicBezTo>
                <a:cubicBezTo>
                  <a:pt x="778881" y="590211"/>
                  <a:pt x="683912" y="529148"/>
                  <a:pt x="615490" y="455960"/>
                </a:cubicBezTo>
                <a:cubicBezTo>
                  <a:pt x="612312" y="452882"/>
                  <a:pt x="610122" y="449996"/>
                  <a:pt x="602432" y="450671"/>
                </a:cubicBezTo>
                <a:cubicBezTo>
                  <a:pt x="582748" y="452678"/>
                  <a:pt x="580338" y="447293"/>
                  <a:pt x="582418" y="437876"/>
                </a:cubicBezTo>
                <a:cubicBezTo>
                  <a:pt x="588134" y="414707"/>
                  <a:pt x="573498" y="396964"/>
                  <a:pt x="539211" y="387101"/>
                </a:cubicBezTo>
                <a:cubicBezTo>
                  <a:pt x="514350" y="379769"/>
                  <a:pt x="493430" y="373210"/>
                  <a:pt x="519748" y="352990"/>
                </a:cubicBezTo>
                <a:cubicBezTo>
                  <a:pt x="526113" y="348234"/>
                  <a:pt x="523173" y="342336"/>
                  <a:pt x="520282" y="336993"/>
                </a:cubicBezTo>
                <a:cubicBezTo>
                  <a:pt x="516186" y="328957"/>
                  <a:pt x="507910" y="322968"/>
                  <a:pt x="498650" y="316785"/>
                </a:cubicBezTo>
                <a:cubicBezTo>
                  <a:pt x="493501" y="313319"/>
                  <a:pt x="487271" y="308549"/>
                  <a:pt x="493610" y="303515"/>
                </a:cubicBezTo>
                <a:cubicBezTo>
                  <a:pt x="500838" y="297564"/>
                  <a:pt x="511247" y="300288"/>
                  <a:pt x="519565" y="301237"/>
                </a:cubicBezTo>
                <a:cubicBezTo>
                  <a:pt x="557715" y="305444"/>
                  <a:pt x="581118" y="318221"/>
                  <a:pt x="592560" y="338204"/>
                </a:cubicBezTo>
                <a:cubicBezTo>
                  <a:pt x="599979" y="350985"/>
                  <a:pt x="609184" y="351016"/>
                  <a:pt x="627076" y="339652"/>
                </a:cubicBezTo>
                <a:cubicBezTo>
                  <a:pt x="647275" y="326965"/>
                  <a:pt x="664147" y="326044"/>
                  <a:pt x="679640" y="336997"/>
                </a:cubicBezTo>
                <a:cubicBezTo>
                  <a:pt x="692054" y="345981"/>
                  <a:pt x="702112" y="355732"/>
                  <a:pt x="716352" y="363437"/>
                </a:cubicBezTo>
                <a:cubicBezTo>
                  <a:pt x="754546" y="384710"/>
                  <a:pt x="790508" y="408138"/>
                  <a:pt x="869745" y="400343"/>
                </a:cubicBezTo>
                <a:cubicBezTo>
                  <a:pt x="847718" y="392203"/>
                  <a:pt x="825656" y="394699"/>
                  <a:pt x="806641" y="393290"/>
                </a:cubicBezTo>
                <a:cubicBezTo>
                  <a:pt x="792988" y="392249"/>
                  <a:pt x="779165" y="389265"/>
                  <a:pt x="791435" y="380072"/>
                </a:cubicBezTo>
                <a:cubicBezTo>
                  <a:pt x="805532" y="369601"/>
                  <a:pt x="796441" y="365362"/>
                  <a:pt x="787709" y="359692"/>
                </a:cubicBezTo>
                <a:cubicBezTo>
                  <a:pt x="767647" y="346342"/>
                  <a:pt x="751260" y="330710"/>
                  <a:pt x="711071" y="330880"/>
                </a:cubicBezTo>
                <a:cubicBezTo>
                  <a:pt x="704773" y="330873"/>
                  <a:pt x="699699" y="328240"/>
                  <a:pt x="694722" y="326718"/>
                </a:cubicBezTo>
                <a:cubicBezTo>
                  <a:pt x="687749" y="324532"/>
                  <a:pt x="681713" y="321984"/>
                  <a:pt x="684613" y="316412"/>
                </a:cubicBezTo>
                <a:cubicBezTo>
                  <a:pt x="687565" y="311396"/>
                  <a:pt x="694531" y="307986"/>
                  <a:pt x="703615" y="306629"/>
                </a:cubicBezTo>
                <a:cubicBezTo>
                  <a:pt x="711738" y="305356"/>
                  <a:pt x="720365" y="304319"/>
                  <a:pt x="728585" y="304157"/>
                </a:cubicBezTo>
                <a:cubicBezTo>
                  <a:pt x="765287" y="302895"/>
                  <a:pt x="791378" y="313197"/>
                  <a:pt x="817397" y="322666"/>
                </a:cubicBezTo>
                <a:cubicBezTo>
                  <a:pt x="908436" y="355531"/>
                  <a:pt x="989341" y="394323"/>
                  <a:pt x="1073943" y="431110"/>
                </a:cubicBezTo>
                <a:cubicBezTo>
                  <a:pt x="1158521" y="467620"/>
                  <a:pt x="1256741" y="493978"/>
                  <a:pt x="1349484" y="524175"/>
                </a:cubicBezTo>
                <a:cubicBezTo>
                  <a:pt x="1563417" y="594105"/>
                  <a:pt x="1778287" y="663672"/>
                  <a:pt x="2004921" y="723811"/>
                </a:cubicBezTo>
                <a:cubicBezTo>
                  <a:pt x="2226580" y="782429"/>
                  <a:pt x="2967159" y="809769"/>
                  <a:pt x="3111348" y="808027"/>
                </a:cubicBezTo>
                <a:cubicBezTo>
                  <a:pt x="3295676" y="805559"/>
                  <a:pt x="3730204" y="773014"/>
                  <a:pt x="4173417" y="745585"/>
                </a:cubicBezTo>
                <a:cubicBezTo>
                  <a:pt x="4223504" y="742307"/>
                  <a:pt x="4272653" y="739393"/>
                  <a:pt x="4324760" y="737057"/>
                </a:cubicBezTo>
                <a:cubicBezTo>
                  <a:pt x="5801059" y="670156"/>
                  <a:pt x="6841344" y="326433"/>
                  <a:pt x="6893789" y="305879"/>
                </a:cubicBezTo>
                <a:cubicBezTo>
                  <a:pt x="6978091" y="273014"/>
                  <a:pt x="7258655" y="208091"/>
                  <a:pt x="7259184" y="208604"/>
                </a:cubicBezTo>
                <a:cubicBezTo>
                  <a:pt x="7265440" y="213652"/>
                  <a:pt x="7297274" y="217644"/>
                  <a:pt x="7323059" y="220312"/>
                </a:cubicBezTo>
                <a:lnTo>
                  <a:pt x="7347572" y="222730"/>
                </a:lnTo>
                <a:lnTo>
                  <a:pt x="7350636" y="224083"/>
                </a:lnTo>
                <a:cubicBezTo>
                  <a:pt x="7359607" y="224205"/>
                  <a:pt x="7359159" y="223929"/>
                  <a:pt x="7353245" y="223290"/>
                </a:cubicBezTo>
                <a:lnTo>
                  <a:pt x="7347572" y="222730"/>
                </a:lnTo>
                <a:lnTo>
                  <a:pt x="7342573" y="220523"/>
                </a:lnTo>
                <a:cubicBezTo>
                  <a:pt x="7341302" y="218466"/>
                  <a:pt x="7341191" y="215818"/>
                  <a:pt x="7341465" y="213415"/>
                </a:cubicBezTo>
                <a:cubicBezTo>
                  <a:pt x="7342771" y="200707"/>
                  <a:pt x="7352468" y="189782"/>
                  <a:pt x="7375606" y="182994"/>
                </a:cubicBezTo>
                <a:cubicBezTo>
                  <a:pt x="7397808" y="176568"/>
                  <a:pt x="7420538" y="170655"/>
                  <a:pt x="7443270" y="164742"/>
                </a:cubicBezTo>
                <a:cubicBezTo>
                  <a:pt x="7462204" y="159722"/>
                  <a:pt x="7475181" y="158583"/>
                  <a:pt x="7478299" y="172021"/>
                </a:cubicBezTo>
                <a:cubicBezTo>
                  <a:pt x="7481416" y="185460"/>
                  <a:pt x="7508389" y="189249"/>
                  <a:pt x="7524024" y="179761"/>
                </a:cubicBezTo>
                <a:cubicBezTo>
                  <a:pt x="7585174" y="142492"/>
                  <a:pt x="7658615" y="112820"/>
                  <a:pt x="7727944" y="80430"/>
                </a:cubicBezTo>
                <a:cubicBezTo>
                  <a:pt x="7776349" y="57992"/>
                  <a:pt x="7827303" y="37009"/>
                  <a:pt x="7867024" y="9456"/>
                </a:cubicBezTo>
                <a:cubicBezTo>
                  <a:pt x="7874326" y="4338"/>
                  <a:pt x="7880999" y="-2404"/>
                  <a:pt x="7894848" y="858"/>
                </a:cubicBezTo>
                <a:close/>
              </a:path>
            </a:pathLst>
          </a:custGeom>
        </p:spPr>
      </p:pic>
      <p:pic>
        <p:nvPicPr>
          <p:cNvPr id="7" name="Video 6">
            <a:extLst>
              <a:ext uri="{FF2B5EF4-FFF2-40B4-BE49-F238E27FC236}">
                <a16:creationId xmlns:a16="http://schemas.microsoft.com/office/drawing/2014/main" id="{FF981ED9-D5CB-5185-6C84-182F8614D649}"/>
              </a:ext>
            </a:extLst>
          </p:cNvPr>
          <p:cNvPicPr>
            <a:extLst>
              <a:ext uri="{51228E76-BA90-4043-B771-695A4F85340A}">
                <alf:liveFeedProps xmlns:alf="http://schemas.microsoft.com/office/drawing/2021/livefeed"/>
              </a:ext>
            </a:extLst>
          </p:cNvPicPr>
          <p:nvPr/>
        </p:nvPicPr>
        <p:blipFill>
          <a:blip r:embed="rId6">
            <a:extLst>
              <a:ext uri="{96DAC541-7B7A-43D3-8B79-37D633B846F1}">
                <asvg:svgBlip xmlns:asvg="http://schemas.microsoft.com/office/drawing/2016/SVG/main" r:embed="rId7"/>
              </a:ext>
            </a:extLst>
          </a:blip>
          <a:srcRect l="21875" r="21875"/>
          <a:stretch>
            <a:fillRect/>
          </a:stretch>
        </p:blipFill>
        <p:spPr>
          <a:xfrm>
            <a:off x="10052304" y="4718304"/>
            <a:ext cx="2057400" cy="2057400"/>
          </a:xfrm>
          <a:prstGeom prst="ellipse">
            <a:avLst/>
          </a:prstGeom>
        </p:spPr>
      </p:pic>
      <p:pic>
        <p:nvPicPr>
          <p:cNvPr id="11" name="Audio 10">
            <a:extLst>
              <a:ext uri="{FF2B5EF4-FFF2-40B4-BE49-F238E27FC236}">
                <a16:creationId xmlns:a16="http://schemas.microsoft.com/office/drawing/2014/main" id="{406210A4-1C55-BAD2-7EE4-2B1775AB3E1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4042206077"/>
      </p:ext>
    </p:extLst>
  </p:cSld>
  <p:clrMapOvr>
    <a:masterClrMapping/>
  </p:clrMapOvr>
  <mc:AlternateContent xmlns:mc="http://schemas.openxmlformats.org/markup-compatibility/2006">
    <mc:Choice xmlns:p14="http://schemas.microsoft.com/office/powerpoint/2010/main" Requires="p14">
      <p:transition spd="slow" p14:dur="2000" advTm="8614"/>
    </mc:Choice>
    <mc:Fallback>
      <p:transition spd="slow" advTm="8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10" presetClass="entr" presetSubtype="0" fill="hold" grpId="0" nodeType="withEffect">
                                  <p:stCondLst>
                                    <p:cond delay="1000"/>
                                  </p:stCondLst>
                                  <p:iterate>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700"/>
                                        <p:tgtEl>
                                          <p:spTgt spid="2"/>
                                        </p:tgtEl>
                                      </p:cBhvr>
                                    </p:animEffect>
                                  </p:childTnLst>
                                </p:cTn>
                              </p:par>
                              <p:par>
                                <p:cTn id="10" presetID="10" presetClass="entr" presetSubtype="0" fill="hold" grpId="0" nodeType="withEffect">
                                  <p:stCondLst>
                                    <p:cond delay="1500"/>
                                  </p:stCondLst>
                                  <p:iterate>
                                    <p:tmPct val="10000"/>
                                  </p:iterate>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7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500"/>
                                  </p:stCondLst>
                                  <p:iterate>
                                    <p:tmPct val="10000"/>
                                  </p:iterate>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11"/>
                </p:tgtEl>
              </p:cMediaNode>
            </p:audio>
          </p:childTnLst>
        </p:cTn>
      </p:par>
    </p:tnLst>
    <p:bldLst>
      <p:bldP spid="2" grpId="0" animBg="1"/>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F0EB6BD-0119-A3CE-E5C9-A1E737915C17}"/>
              </a:ext>
            </a:extLst>
          </p:cNvPr>
          <p:cNvSpPr>
            <a:spLocks noGrp="1"/>
          </p:cNvSpPr>
          <p:nvPr>
            <p:ph type="title"/>
          </p:nvPr>
        </p:nvSpPr>
        <p:spPr>
          <a:xfrm>
            <a:off x="773408" y="992094"/>
            <a:ext cx="3616913" cy="2795160"/>
          </a:xfrm>
        </p:spPr>
        <p:txBody>
          <a:bodyPr vert="horz" lIns="91440" tIns="45720" rIns="91440" bIns="45720" rtlCol="0" anchor="b">
            <a:normAutofit/>
          </a:bodyPr>
          <a:lstStyle/>
          <a:p>
            <a:pPr algn="ctr"/>
            <a:r>
              <a:rPr lang="en-US" kern="1200">
                <a:solidFill>
                  <a:schemeClr val="tx1"/>
                </a:solidFill>
                <a:latin typeface="+mj-lt"/>
                <a:ea typeface="+mj-ea"/>
                <a:cs typeface="+mj-cs"/>
              </a:rPr>
              <a:t>Enuresis Key Physical Exam Findings</a:t>
            </a:r>
          </a:p>
        </p:txBody>
      </p:sp>
      <p:pic>
        <p:nvPicPr>
          <p:cNvPr id="5" name="Content Placeholder 4" descr="A close-up of a medical information&#10;&#10;Description automatically generated">
            <a:extLst>
              <a:ext uri="{FF2B5EF4-FFF2-40B4-BE49-F238E27FC236}">
                <a16:creationId xmlns:a16="http://schemas.microsoft.com/office/drawing/2014/main" id="{61825166-4E67-20D6-DA0C-670E6BBDBA2A}"/>
              </a:ext>
            </a:extLst>
          </p:cNvPr>
          <p:cNvPicPr>
            <a:picLocks noGrp="1" noChangeAspect="1"/>
          </p:cNvPicPr>
          <p:nvPr>
            <p:ph idx="1"/>
          </p:nvPr>
        </p:nvPicPr>
        <p:blipFill>
          <a:blip r:embed="rId4"/>
          <a:stretch>
            <a:fillRect/>
          </a:stretch>
        </p:blipFill>
        <p:spPr>
          <a:xfrm>
            <a:off x="7006382" y="578738"/>
            <a:ext cx="3487386" cy="5670549"/>
          </a:xfrm>
          <a:prstGeom prst="rect">
            <a:avLst/>
          </a:prstGeom>
        </p:spPr>
      </p:pic>
      <p:sp>
        <p:nvSpPr>
          <p:cNvPr id="3" name="TextBox 2">
            <a:extLst>
              <a:ext uri="{FF2B5EF4-FFF2-40B4-BE49-F238E27FC236}">
                <a16:creationId xmlns:a16="http://schemas.microsoft.com/office/drawing/2014/main" id="{26E7EFB6-FD6B-2BB1-C757-C9FF180305D8}"/>
              </a:ext>
            </a:extLst>
          </p:cNvPr>
          <p:cNvSpPr txBox="1"/>
          <p:nvPr/>
        </p:nvSpPr>
        <p:spPr>
          <a:xfrm>
            <a:off x="10807197" y="6396335"/>
            <a:ext cx="1384803" cy="461665"/>
          </a:xfrm>
          <a:prstGeom prst="rect">
            <a:avLst/>
          </a:prstGeom>
          <a:noFill/>
        </p:spPr>
        <p:txBody>
          <a:bodyPr wrap="none" rtlCol="0">
            <a:spAutoFit/>
          </a:bodyPr>
          <a:lstStyle/>
          <a:p>
            <a:r>
              <a:rPr lang="en-US" sz="1200" dirty="0"/>
              <a:t>(Baird et al., 2014)</a:t>
            </a:r>
          </a:p>
          <a:p>
            <a:endParaRPr lang="en-US" sz="1200" dirty="0"/>
          </a:p>
        </p:txBody>
      </p:sp>
      <p:pic>
        <p:nvPicPr>
          <p:cNvPr id="7" name="Audio 6">
            <a:extLst>
              <a:ext uri="{FF2B5EF4-FFF2-40B4-BE49-F238E27FC236}">
                <a16:creationId xmlns:a16="http://schemas.microsoft.com/office/drawing/2014/main" id="{371F2108-CB9C-EEDB-0F2A-F5D51C2589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03515456"/>
      </p:ext>
    </p:extLst>
  </p:cSld>
  <p:clrMapOvr>
    <a:masterClrMapping/>
  </p:clrMapOvr>
  <mc:AlternateContent xmlns:mc="http://schemas.openxmlformats.org/markup-compatibility/2006">
    <mc:Choice xmlns:p14="http://schemas.microsoft.com/office/powerpoint/2010/main" Requires="p14">
      <p:transition spd="slow" p14:dur="2000" advTm="18111"/>
    </mc:Choice>
    <mc:Fallback>
      <p:transition spd="slow" advTm="18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FCA2118-59A2-4310-A4B2-F2CBA821E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40492"/>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10D644-E522-FF1E-D690-4D60CC8EECF1}"/>
              </a:ext>
            </a:extLst>
          </p:cNvPr>
          <p:cNvSpPr>
            <a:spLocks noGrp="1"/>
          </p:cNvSpPr>
          <p:nvPr>
            <p:ph type="title"/>
          </p:nvPr>
        </p:nvSpPr>
        <p:spPr>
          <a:xfrm>
            <a:off x="1255060" y="5279511"/>
            <a:ext cx="9681882" cy="739880"/>
          </a:xfrm>
        </p:spPr>
        <p:txBody>
          <a:bodyPr vert="horz" lIns="91440" tIns="45720" rIns="91440" bIns="45720" rtlCol="0" anchor="b">
            <a:normAutofit/>
          </a:bodyPr>
          <a:lstStyle/>
          <a:p>
            <a:pPr algn="ctr"/>
            <a:r>
              <a:rPr lang="en-US" sz="3600" kern="1200">
                <a:solidFill>
                  <a:schemeClr val="tx1">
                    <a:lumMod val="85000"/>
                    <a:lumOff val="15000"/>
                  </a:schemeClr>
                </a:solidFill>
                <a:latin typeface="+mj-lt"/>
                <a:ea typeface="+mj-ea"/>
                <a:cs typeface="+mj-cs"/>
              </a:rPr>
              <a:t>Dysfunctional Voiding H&amp;P</a:t>
            </a:r>
          </a:p>
        </p:txBody>
      </p:sp>
      <p:pic>
        <p:nvPicPr>
          <p:cNvPr id="5" name="Content Placeholder 4" descr="A close-up of a list of medical information&#10;&#10;Description automatically generated">
            <a:extLst>
              <a:ext uri="{FF2B5EF4-FFF2-40B4-BE49-F238E27FC236}">
                <a16:creationId xmlns:a16="http://schemas.microsoft.com/office/drawing/2014/main" id="{C109D71C-C521-F4B0-1D9B-7E756D42372D}"/>
              </a:ext>
            </a:extLst>
          </p:cNvPr>
          <p:cNvPicPr>
            <a:picLocks noGrp="1" noChangeAspect="1"/>
          </p:cNvPicPr>
          <p:nvPr>
            <p:ph idx="1"/>
          </p:nvPr>
        </p:nvPicPr>
        <p:blipFill>
          <a:blip r:embed="rId4"/>
          <a:stretch>
            <a:fillRect/>
          </a:stretch>
        </p:blipFill>
        <p:spPr>
          <a:xfrm>
            <a:off x="1453697" y="579473"/>
            <a:ext cx="9284604" cy="4224493"/>
          </a:xfrm>
          <a:prstGeom prst="rect">
            <a:avLst/>
          </a:prstGeom>
        </p:spPr>
      </p:pic>
      <p:sp>
        <p:nvSpPr>
          <p:cNvPr id="3" name="TextBox 2">
            <a:extLst>
              <a:ext uri="{FF2B5EF4-FFF2-40B4-BE49-F238E27FC236}">
                <a16:creationId xmlns:a16="http://schemas.microsoft.com/office/drawing/2014/main" id="{756861D6-5399-9BAA-E8C6-D0683261E836}"/>
              </a:ext>
            </a:extLst>
          </p:cNvPr>
          <p:cNvSpPr txBox="1"/>
          <p:nvPr/>
        </p:nvSpPr>
        <p:spPr>
          <a:xfrm>
            <a:off x="11030673" y="6420867"/>
            <a:ext cx="1051891" cy="276999"/>
          </a:xfrm>
          <a:prstGeom prst="rect">
            <a:avLst/>
          </a:prstGeom>
          <a:noFill/>
        </p:spPr>
        <p:txBody>
          <a:bodyPr wrap="none" rtlCol="0">
            <a:spAutoFit/>
          </a:bodyPr>
          <a:lstStyle/>
          <a:p>
            <a:r>
              <a:rPr lang="en-US" sz="1200" dirty="0"/>
              <a:t>(Sinha, 2011)</a:t>
            </a:r>
          </a:p>
        </p:txBody>
      </p:sp>
      <p:pic>
        <p:nvPicPr>
          <p:cNvPr id="7" name="Audio 6">
            <a:extLst>
              <a:ext uri="{FF2B5EF4-FFF2-40B4-BE49-F238E27FC236}">
                <a16:creationId xmlns:a16="http://schemas.microsoft.com/office/drawing/2014/main" id="{448FC8CC-0F18-4D6C-FDED-53B4FCADB2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78602117"/>
      </p:ext>
    </p:extLst>
  </p:cSld>
  <p:clrMapOvr>
    <a:masterClrMapping/>
  </p:clrMapOvr>
  <mc:AlternateContent xmlns:mc="http://schemas.openxmlformats.org/markup-compatibility/2006">
    <mc:Choice xmlns:p14="http://schemas.microsoft.com/office/powerpoint/2010/main" Requires="p14">
      <p:transition spd="slow" p14:dur="2000" advTm="24520"/>
    </mc:Choice>
    <mc:Fallback>
      <p:transition spd="slow" advTm="24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8FD1E94-B12F-434F-8027-5DBEAC55A1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1BC8109F-B452-45EE-8BB3-65433C039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03A94B6-9EFD-0773-EEB8-7CEB8862282F}"/>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kern="1200" dirty="0">
                <a:solidFill>
                  <a:schemeClr val="tx1"/>
                </a:solidFill>
                <a:latin typeface="+mj-lt"/>
                <a:ea typeface="+mj-ea"/>
                <a:cs typeface="+mj-cs"/>
              </a:rPr>
              <a:t>Diagnostics </a:t>
            </a:r>
          </a:p>
        </p:txBody>
      </p:sp>
      <p:sp>
        <p:nvSpPr>
          <p:cNvPr id="5" name="Text Placeholder 4">
            <a:extLst>
              <a:ext uri="{FF2B5EF4-FFF2-40B4-BE49-F238E27FC236}">
                <a16:creationId xmlns:a16="http://schemas.microsoft.com/office/drawing/2014/main" id="{E399DDD2-AB96-5622-5BED-3A9C0DBC7D94}"/>
              </a:ext>
            </a:extLst>
          </p:cNvPr>
          <p:cNvSpPr>
            <a:spLocks/>
          </p:cNvSpPr>
          <p:nvPr/>
        </p:nvSpPr>
        <p:spPr>
          <a:xfrm>
            <a:off x="1498276" y="2011729"/>
            <a:ext cx="4177878" cy="667380"/>
          </a:xfrm>
          <a:prstGeom prst="rect">
            <a:avLst/>
          </a:prstGeom>
        </p:spPr>
        <p:txBody>
          <a:bodyPr/>
          <a:lstStyle/>
          <a:p>
            <a:pPr defTabSz="740664">
              <a:spcAft>
                <a:spcPts val="600"/>
              </a:spcAft>
            </a:pPr>
            <a:r>
              <a:rPr lang="en-US" sz="1458" b="1" kern="1200" dirty="0">
                <a:solidFill>
                  <a:schemeClr val="tx1"/>
                </a:solidFill>
                <a:latin typeface="+mn-lt"/>
                <a:ea typeface="+mn-ea"/>
                <a:cs typeface="+mn-cs"/>
              </a:rPr>
              <a:t>Enuresis </a:t>
            </a:r>
            <a:endParaRPr lang="en-US" b="1" dirty="0"/>
          </a:p>
        </p:txBody>
      </p:sp>
      <p:graphicFrame>
        <p:nvGraphicFramePr>
          <p:cNvPr id="11" name="Content Placeholder 2">
            <a:extLst>
              <a:ext uri="{FF2B5EF4-FFF2-40B4-BE49-F238E27FC236}">
                <a16:creationId xmlns:a16="http://schemas.microsoft.com/office/drawing/2014/main" id="{E6EE047E-D6B6-69FF-7260-B8B19AE78E00}"/>
              </a:ext>
            </a:extLst>
          </p:cNvPr>
          <p:cNvGraphicFramePr>
            <a:graphicFrameLocks/>
          </p:cNvGraphicFramePr>
          <p:nvPr>
            <p:extLst>
              <p:ext uri="{D42A27DB-BD31-4B8C-83A1-F6EECF244321}">
                <p14:modId xmlns:p14="http://schemas.microsoft.com/office/powerpoint/2010/main" val="1293364250"/>
              </p:ext>
            </p:extLst>
          </p:nvPr>
        </p:nvGraphicFramePr>
        <p:xfrm>
          <a:off x="1498276" y="2679109"/>
          <a:ext cx="4177878" cy="29845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 Placeholder 5">
            <a:extLst>
              <a:ext uri="{FF2B5EF4-FFF2-40B4-BE49-F238E27FC236}">
                <a16:creationId xmlns:a16="http://schemas.microsoft.com/office/drawing/2014/main" id="{3D00617F-58D1-24A9-AA14-7863E6B88CCC}"/>
              </a:ext>
            </a:extLst>
          </p:cNvPr>
          <p:cNvSpPr>
            <a:spLocks/>
          </p:cNvSpPr>
          <p:nvPr/>
        </p:nvSpPr>
        <p:spPr>
          <a:xfrm>
            <a:off x="5817603" y="2055813"/>
            <a:ext cx="4198453" cy="623296"/>
          </a:xfrm>
          <a:prstGeom prst="rect">
            <a:avLst/>
          </a:prstGeom>
        </p:spPr>
        <p:txBody>
          <a:bodyPr/>
          <a:lstStyle/>
          <a:p>
            <a:pPr defTabSz="740664">
              <a:spcAft>
                <a:spcPts val="600"/>
              </a:spcAft>
            </a:pPr>
            <a:r>
              <a:rPr lang="en-US" sz="1458" b="1" kern="1200" dirty="0">
                <a:solidFill>
                  <a:schemeClr val="tx1"/>
                </a:solidFill>
                <a:latin typeface="+mn-lt"/>
                <a:ea typeface="+mn-ea"/>
                <a:cs typeface="+mn-cs"/>
              </a:rPr>
              <a:t>Dysfunctional voiding</a:t>
            </a:r>
            <a:endParaRPr lang="en-US" b="1" dirty="0"/>
          </a:p>
        </p:txBody>
      </p:sp>
      <p:sp>
        <p:nvSpPr>
          <p:cNvPr id="7" name="Content Placeholder 6">
            <a:extLst>
              <a:ext uri="{FF2B5EF4-FFF2-40B4-BE49-F238E27FC236}">
                <a16:creationId xmlns:a16="http://schemas.microsoft.com/office/drawing/2014/main" id="{6CDA2AA8-0028-DD63-8BB8-4E4365833181}"/>
              </a:ext>
            </a:extLst>
          </p:cNvPr>
          <p:cNvSpPr>
            <a:spLocks/>
          </p:cNvSpPr>
          <p:nvPr/>
        </p:nvSpPr>
        <p:spPr>
          <a:xfrm>
            <a:off x="5817603" y="2679109"/>
            <a:ext cx="4198453" cy="2984567"/>
          </a:xfrm>
          <a:prstGeom prst="rect">
            <a:avLst/>
          </a:prstGeom>
        </p:spPr>
        <p:txBody>
          <a:bodyPr>
            <a:normAutofit/>
          </a:bodyPr>
          <a:lstStyle/>
          <a:p>
            <a:pPr marL="285750" indent="-285750" defTabSz="740664">
              <a:spcAft>
                <a:spcPts val="600"/>
              </a:spcAft>
              <a:buFont typeface="Arial" panose="020B0604020202020204" pitchFamily="34" charset="0"/>
              <a:buChar char="•"/>
            </a:pPr>
            <a:r>
              <a:rPr lang="en-US" sz="1458" kern="1200" dirty="0">
                <a:solidFill>
                  <a:schemeClr val="tx1"/>
                </a:solidFill>
                <a:latin typeface="+mn-lt"/>
                <a:ea typeface="+mn-ea"/>
                <a:cs typeface="+mn-cs"/>
              </a:rPr>
              <a:t>Based on one or more: increased frequency, urgency, hesitancy, dribbling, holding maneuvers to suppress voiding, abnormality of urinary flow, abdominal straining during voiding</a:t>
            </a:r>
          </a:p>
          <a:p>
            <a:pPr marL="285750" indent="-285750" defTabSz="740664">
              <a:spcAft>
                <a:spcPts val="600"/>
              </a:spcAft>
              <a:buFont typeface="Arial" panose="020B0604020202020204" pitchFamily="34" charset="0"/>
              <a:buChar char="•"/>
            </a:pPr>
            <a:r>
              <a:rPr lang="en-US" sz="1458" kern="1200" dirty="0">
                <a:solidFill>
                  <a:schemeClr val="tx1"/>
                </a:solidFill>
                <a:latin typeface="+mn-lt"/>
                <a:ea typeface="+mn-ea"/>
                <a:cs typeface="+mn-cs"/>
              </a:rPr>
              <a:t>Uroflow testing</a:t>
            </a:r>
          </a:p>
          <a:p>
            <a:pPr marL="285750" indent="-285750" defTabSz="740664">
              <a:spcAft>
                <a:spcPts val="600"/>
              </a:spcAft>
              <a:buFont typeface="Arial" panose="020B0604020202020204" pitchFamily="34" charset="0"/>
              <a:buChar char="•"/>
            </a:pPr>
            <a:r>
              <a:rPr lang="en-US" sz="1458" dirty="0"/>
              <a:t>Urodynamics</a:t>
            </a:r>
          </a:p>
          <a:p>
            <a:pPr marL="285750" indent="-285750" defTabSz="740664">
              <a:spcAft>
                <a:spcPts val="600"/>
              </a:spcAft>
              <a:buFont typeface="Arial" panose="020B0604020202020204" pitchFamily="34" charset="0"/>
              <a:buChar char="•"/>
            </a:pPr>
            <a:r>
              <a:rPr lang="en-US" sz="1458" kern="1200" dirty="0">
                <a:solidFill>
                  <a:schemeClr val="tx1"/>
                </a:solidFill>
                <a:latin typeface="+mn-lt"/>
                <a:ea typeface="+mn-ea"/>
                <a:cs typeface="+mn-cs"/>
              </a:rPr>
              <a:t>Ultrasound</a:t>
            </a:r>
          </a:p>
          <a:p>
            <a:pPr marL="285750" indent="-285750" defTabSz="740664">
              <a:spcAft>
                <a:spcPts val="600"/>
              </a:spcAft>
              <a:buFont typeface="Arial" panose="020B0604020202020204" pitchFamily="34" charset="0"/>
              <a:buChar char="•"/>
            </a:pPr>
            <a:r>
              <a:rPr lang="en-US" sz="1458" dirty="0"/>
              <a:t>Cystoscopy</a:t>
            </a:r>
            <a:endParaRPr lang="en-US" sz="1458" kern="1200" dirty="0">
              <a:solidFill>
                <a:schemeClr val="tx1"/>
              </a:solidFill>
              <a:latin typeface="+mn-lt"/>
              <a:ea typeface="+mn-ea"/>
              <a:cs typeface="+mn-cs"/>
            </a:endParaRPr>
          </a:p>
          <a:p>
            <a:pPr marL="0" indent="0">
              <a:spcAft>
                <a:spcPts val="600"/>
              </a:spcAft>
              <a:buNone/>
            </a:pPr>
            <a:endParaRPr lang="en-US" dirty="0"/>
          </a:p>
        </p:txBody>
      </p:sp>
      <p:sp>
        <p:nvSpPr>
          <p:cNvPr id="4" name="TextBox 3">
            <a:extLst>
              <a:ext uri="{FF2B5EF4-FFF2-40B4-BE49-F238E27FC236}">
                <a16:creationId xmlns:a16="http://schemas.microsoft.com/office/drawing/2014/main" id="{9DA212E3-A11C-7611-87C1-08253E9EB3AF}"/>
              </a:ext>
            </a:extLst>
          </p:cNvPr>
          <p:cNvSpPr txBox="1"/>
          <p:nvPr/>
        </p:nvSpPr>
        <p:spPr>
          <a:xfrm>
            <a:off x="7533289" y="6172711"/>
            <a:ext cx="4658711" cy="316690"/>
          </a:xfrm>
          <a:prstGeom prst="rect">
            <a:avLst/>
          </a:prstGeom>
          <a:noFill/>
        </p:spPr>
        <p:txBody>
          <a:bodyPr wrap="none" rtlCol="0">
            <a:spAutoFit/>
          </a:bodyPr>
          <a:lstStyle/>
          <a:p>
            <a:pPr defTabSz="740664">
              <a:spcAft>
                <a:spcPts val="600"/>
              </a:spcAft>
            </a:pPr>
            <a:r>
              <a:rPr lang="en-US" sz="1458" kern="1200" dirty="0">
                <a:solidFill>
                  <a:schemeClr val="tx1"/>
                </a:solidFill>
                <a:latin typeface="+mn-lt"/>
                <a:ea typeface="+mn-ea"/>
                <a:cs typeface="+mn-cs"/>
              </a:rPr>
              <a:t>(Baird et al., 2014; Sinha, 2011; </a:t>
            </a:r>
            <a:r>
              <a:rPr lang="en-US" sz="1458" kern="1200" dirty="0" err="1">
                <a:solidFill>
                  <a:schemeClr val="tx1"/>
                </a:solidFill>
                <a:latin typeface="+mn-lt"/>
                <a:ea typeface="+mn-ea"/>
                <a:cs typeface="+mn-cs"/>
              </a:rPr>
              <a:t>Nepple</a:t>
            </a:r>
            <a:r>
              <a:rPr lang="en-US" sz="1458" kern="1200" dirty="0">
                <a:solidFill>
                  <a:schemeClr val="tx1"/>
                </a:solidFill>
                <a:latin typeface="+mn-lt"/>
                <a:ea typeface="+mn-ea"/>
                <a:cs typeface="+mn-cs"/>
              </a:rPr>
              <a:t> &amp; Cooper, 2023) </a:t>
            </a:r>
            <a:endParaRPr lang="en-US" dirty="0"/>
          </a:p>
        </p:txBody>
      </p:sp>
      <p:pic>
        <p:nvPicPr>
          <p:cNvPr id="22" name="Audio 21">
            <a:extLst>
              <a:ext uri="{FF2B5EF4-FFF2-40B4-BE49-F238E27FC236}">
                <a16:creationId xmlns:a16="http://schemas.microsoft.com/office/drawing/2014/main" id="{561B21D9-8EE7-9362-20E7-671426B5205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49198088"/>
      </p:ext>
    </p:extLst>
  </p:cSld>
  <p:clrMapOvr>
    <a:masterClrMapping/>
  </p:clrMapOvr>
  <mc:AlternateContent xmlns:mc="http://schemas.openxmlformats.org/markup-compatibility/2006">
    <mc:Choice xmlns:p14="http://schemas.microsoft.com/office/powerpoint/2010/main" Requires="p14">
      <p:transition spd="slow" p14:dur="2000" advTm="167369"/>
    </mc:Choice>
    <mc:Fallback>
      <p:transition spd="slow" advTm="167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9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95DD18-6A28-F48B-B8C3-5747966183FD}"/>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Staccato Uroflow Test</a:t>
            </a:r>
          </a:p>
        </p:txBody>
      </p:sp>
      <p:pic>
        <p:nvPicPr>
          <p:cNvPr id="5" name="Content Placeholder 4" descr="A screenshot of a computer&#10;&#10;Description automatically generated">
            <a:extLst>
              <a:ext uri="{FF2B5EF4-FFF2-40B4-BE49-F238E27FC236}">
                <a16:creationId xmlns:a16="http://schemas.microsoft.com/office/drawing/2014/main" id="{2313443F-142F-05D7-9312-BF3041BDA557}"/>
              </a:ext>
            </a:extLst>
          </p:cNvPr>
          <p:cNvPicPr>
            <a:picLocks noGrp="1" noChangeAspect="1"/>
          </p:cNvPicPr>
          <p:nvPr>
            <p:ph idx="1"/>
          </p:nvPr>
        </p:nvPicPr>
        <p:blipFill>
          <a:blip r:embed="rId4"/>
          <a:stretch>
            <a:fillRect/>
          </a:stretch>
        </p:blipFill>
        <p:spPr>
          <a:xfrm>
            <a:off x="5255999" y="87655"/>
            <a:ext cx="5737867" cy="6770345"/>
          </a:xfrm>
          <a:prstGeom prst="rect">
            <a:avLst/>
          </a:prstGeom>
        </p:spPr>
      </p:pic>
      <p:sp>
        <p:nvSpPr>
          <p:cNvPr id="3" name="TextBox 2">
            <a:extLst>
              <a:ext uri="{FF2B5EF4-FFF2-40B4-BE49-F238E27FC236}">
                <a16:creationId xmlns:a16="http://schemas.microsoft.com/office/drawing/2014/main" id="{312582ED-CE3F-C88D-FDE4-885598A7394B}"/>
              </a:ext>
            </a:extLst>
          </p:cNvPr>
          <p:cNvSpPr txBox="1"/>
          <p:nvPr/>
        </p:nvSpPr>
        <p:spPr>
          <a:xfrm>
            <a:off x="11140109" y="6464416"/>
            <a:ext cx="1051891" cy="276999"/>
          </a:xfrm>
          <a:prstGeom prst="rect">
            <a:avLst/>
          </a:prstGeom>
          <a:noFill/>
        </p:spPr>
        <p:txBody>
          <a:bodyPr wrap="none" rtlCol="0">
            <a:spAutoFit/>
          </a:bodyPr>
          <a:lstStyle/>
          <a:p>
            <a:r>
              <a:rPr lang="en-US" sz="1200" dirty="0"/>
              <a:t>(Sinha, 2011)</a:t>
            </a:r>
          </a:p>
        </p:txBody>
      </p:sp>
      <p:pic>
        <p:nvPicPr>
          <p:cNvPr id="7" name="Audio 6">
            <a:extLst>
              <a:ext uri="{FF2B5EF4-FFF2-40B4-BE49-F238E27FC236}">
                <a16:creationId xmlns:a16="http://schemas.microsoft.com/office/drawing/2014/main" id="{54A25A33-76E2-2E34-38E8-56D9C36AAE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62235534"/>
      </p:ext>
    </p:extLst>
  </p:cSld>
  <p:clrMapOvr>
    <a:masterClrMapping/>
  </p:clrMapOvr>
  <mc:AlternateContent xmlns:mc="http://schemas.openxmlformats.org/markup-compatibility/2006">
    <mc:Choice xmlns:p14="http://schemas.microsoft.com/office/powerpoint/2010/main" Requires="p14">
      <p:transition spd="slow" p14:dur="2000" advTm="20596"/>
    </mc:Choice>
    <mc:Fallback>
      <p:transition spd="slow" advTm="20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11756" x="4343400" y="6738938"/>
          <p14:tracePt t="11764" x="4538663" y="6469063"/>
          <p14:tracePt t="11772" x="4757738" y="6180138"/>
          <p14:tracePt t="11794" x="5011738" y="5867400"/>
          <p14:tracePt t="11797" x="5341938" y="5461000"/>
          <p14:tracePt t="11813" x="5529263" y="5240338"/>
          <p14:tracePt t="11815" x="5722938" y="5046663"/>
          <p14:tracePt t="11827" x="6019800" y="4741863"/>
          <p14:tracePt t="11834" x="6129338" y="4622800"/>
          <p14:tracePt t="11861" x="6367463" y="4427538"/>
          <p14:tracePt t="11868" x="6443663" y="4368800"/>
          <p14:tracePt t="11882" x="6527800" y="4292600"/>
          <p14:tracePt t="11892" x="6561138" y="4275138"/>
          <p14:tracePt t="11898" x="6578600" y="4275138"/>
          <p14:tracePt t="11926" x="6621463" y="4259263"/>
          <p14:tracePt t="11945" x="6637338" y="4259263"/>
          <p14:tracePt t="11970" x="6637338" y="4275138"/>
          <p14:tracePt t="11979" x="6654800" y="4292600"/>
          <p14:tracePt t="11995" x="6662738" y="4318000"/>
          <p14:tracePt t="12003" x="6680200" y="4335463"/>
          <p14:tracePt t="12016" x="6697663" y="4351338"/>
          <p14:tracePt t="12030" x="6713538" y="4368800"/>
          <p14:tracePt t="12031" x="6756400" y="4411663"/>
          <p14:tracePt t="12038" x="6773863" y="4427538"/>
          <p14:tracePt t="12069" x="6926263" y="4521200"/>
          <p14:tracePt t="12070" x="6951663" y="4521200"/>
          <p14:tracePt t="12077" x="6992938" y="4529138"/>
          <p14:tracePt t="12085" x="7053263" y="4546600"/>
          <p14:tracePt t="12114" x="7188200" y="4546600"/>
          <p14:tracePt t="12118" x="7239000" y="4546600"/>
          <p14:tracePt t="12127" x="7256463" y="4546600"/>
          <p14:tracePt t="12134" x="7281863" y="4546600"/>
          <p14:tracePt t="12148" x="7297738" y="4546600"/>
          <p14:tracePt t="12152" x="7315200" y="4546600"/>
          <p14:tracePt t="12174" x="7323138" y="4546600"/>
          <p14:tracePt t="12215" x="7323138" y="4564063"/>
          <p14:tracePt t="12225" x="7323138" y="4589463"/>
          <p14:tracePt t="12231" x="7315200" y="4640263"/>
          <p14:tracePt t="12238" x="7281863" y="4699000"/>
          <p14:tracePt t="12249" x="7221538" y="4800600"/>
          <p14:tracePt t="12254" x="7162800" y="4919663"/>
          <p14:tracePt t="12263" x="7104063" y="5029200"/>
          <p14:tracePt t="12270" x="7027863" y="5148263"/>
          <p14:tracePt t="12281" x="6967538" y="5249863"/>
          <p14:tracePt t="12286" x="6891338" y="5341938"/>
          <p14:tracePt t="12295" x="6832600" y="5435600"/>
          <p14:tracePt t="12316" x="6713538" y="5595938"/>
          <p14:tracePt t="12321" x="6680200" y="5656263"/>
          <p14:tracePt t="12328" x="6637338" y="5715000"/>
          <p14:tracePt t="12345" x="6596063" y="5808663"/>
          <p14:tracePt t="12363" x="6527800" y="5926138"/>
          <p14:tracePt t="12369" x="6519863" y="5961063"/>
          <p14:tracePt t="12378" x="6519863" y="6002338"/>
          <p14:tracePt t="12384" x="6502400" y="6037263"/>
          <p14:tracePt t="12400" x="6502400" y="6062663"/>
          <p14:tracePt t="12401" x="6502400" y="6078538"/>
          <p14:tracePt t="12409" x="6502400" y="6096000"/>
          <p14:tracePt t="12430" x="6502400" y="6103938"/>
          <p14:tracePt t="12474" x="6519863" y="6103938"/>
          <p14:tracePt t="12498" x="6527800" y="6103938"/>
          <p14:tracePt t="12529" x="6545263" y="6103938"/>
          <p14:tracePt t="12538" x="6545263" y="6096000"/>
          <p14:tracePt t="12566" x="6545263" y="6078538"/>
          <p14:tracePt t="12586" x="6545263" y="6062663"/>
          <p14:tracePt t="12601" x="6545263" y="6045200"/>
          <p14:tracePt t="12612" x="6545263" y="6037263"/>
          <p14:tracePt t="12618" x="6545263" y="6019800"/>
          <p14:tracePt t="12632" x="6545263" y="5986463"/>
          <p14:tracePt t="12636" x="6545263" y="5969000"/>
          <p14:tracePt t="12643" x="6527800" y="5943600"/>
          <p14:tracePt t="12652" x="6527800" y="5910263"/>
          <p14:tracePt t="12664" x="6519863" y="5884863"/>
          <p14:tracePt t="12670" x="6502400" y="5867400"/>
          <p14:tracePt t="12676" x="6484938" y="5849938"/>
          <p14:tracePt t="12701" x="6469063" y="5808663"/>
          <p14:tracePt t="12706" x="6469063" y="5791200"/>
          <p14:tracePt t="12713" x="6469063" y="5773738"/>
          <p14:tracePt t="12718" x="6459538" y="5773738"/>
          <p14:tracePt t="12728" x="6459538" y="5765800"/>
          <p14:tracePt t="12807" x="6443663" y="5765800"/>
          <p14:tracePt t="12830" x="6443663" y="5748338"/>
          <p14:tracePt t="12838" x="6426200" y="5748338"/>
          <p14:tracePt t="12846" x="6426200" y="5732463"/>
          <p14:tracePt t="12854" x="6408738" y="5715000"/>
          <p14:tracePt t="12862" x="6408738" y="5707063"/>
          <p14:tracePt t="12870" x="6392863" y="5689600"/>
          <p14:tracePt t="12880" x="6392863" y="5656263"/>
          <p14:tracePt t="12887" x="6383338" y="5630863"/>
          <p14:tracePt t="12897" x="6367463" y="5595938"/>
          <p14:tracePt t="12903" x="6367463" y="5570538"/>
          <p14:tracePt t="12914" x="6350000" y="5519738"/>
          <p14:tracePt t="12919" x="6350000" y="5503863"/>
          <p14:tracePt t="12926" x="6350000" y="5478463"/>
          <p14:tracePt t="12934" x="6332538" y="5461000"/>
          <p14:tracePt t="12947" x="6332538" y="5443538"/>
          <p14:tracePt t="12959" x="6332538" y="5435600"/>
          <p14:tracePt t="13250" x="6350000" y="5435600"/>
          <p14:tracePt t="13259" x="6367463" y="5435600"/>
          <p14:tracePt t="13277" x="6392863" y="5435600"/>
          <p14:tracePt t="13292" x="6408738" y="5435600"/>
          <p14:tracePt t="13299" x="6426200" y="5443538"/>
          <p14:tracePt t="13312" x="6443663" y="5443538"/>
          <p14:tracePt t="13316" x="6459538" y="5443538"/>
          <p14:tracePt t="13323" x="6459538" y="5461000"/>
          <p14:tracePt t="13331" x="6469063" y="5461000"/>
          <p14:tracePt t="13349" x="6484938" y="5461000"/>
          <p14:tracePt t="13355" x="6484938" y="5478463"/>
          <p14:tracePt t="13382" x="6502400" y="5478463"/>
          <p14:tracePt t="13453" x="6519863" y="5478463"/>
          <p14:tracePt t="13462" x="6519863" y="5461000"/>
          <p14:tracePt t="13478" x="6527800" y="5443538"/>
          <p14:tracePt t="13486" x="6545263" y="5435600"/>
          <p14:tracePt t="13502" x="6561138" y="5418138"/>
          <p14:tracePt t="13517" x="6578600" y="5402263"/>
          <p14:tracePt t="13542" x="6596063" y="5402263"/>
          <p14:tracePt t="13575" x="6604000" y="5384800"/>
          <p14:tracePt t="13598" x="6621463" y="5384800"/>
          <p14:tracePt t="13615" x="6637338" y="5384800"/>
          <p14:tracePt t="13626" x="6654800" y="5376863"/>
          <p14:tracePt t="13642" x="6662738" y="5376863"/>
          <p14:tracePt t="13647" x="6680200" y="5359400"/>
          <p14:tracePt t="13656" x="6697663" y="5359400"/>
          <p14:tracePt t="13664" x="6723063" y="5359400"/>
          <p14:tracePt t="13670" x="6738938" y="5341938"/>
          <p14:tracePt t="13679" x="6756400" y="5326063"/>
          <p14:tracePt t="13699" x="6789738" y="5326063"/>
          <p14:tracePt t="13700" x="6815138" y="5308600"/>
          <p14:tracePt t="13705" x="6832600" y="5308600"/>
          <p14:tracePt t="13713" x="6875463" y="5300663"/>
          <p14:tracePt t="13721" x="6891338" y="5283200"/>
          <p14:tracePt t="13732" x="6926263" y="5283200"/>
          <p14:tracePt t="13738" x="6967538" y="5265738"/>
          <p14:tracePt t="13745" x="6992938" y="5249863"/>
          <p14:tracePt t="13755" x="7027863" y="5249863"/>
          <p14:tracePt t="13781" x="7119938" y="5249863"/>
          <p14:tracePt t="13786" x="7162800" y="5249863"/>
          <p14:tracePt t="13795" x="7180263" y="5240338"/>
          <p14:tracePt t="13802" x="7205663" y="5240338"/>
          <p14:tracePt t="13815" x="7221538" y="5240338"/>
          <p14:tracePt t="13820" x="7256463" y="5240338"/>
          <p14:tracePt t="13827" x="7264400" y="5240338"/>
          <p14:tracePt t="13834" x="7281863" y="5240338"/>
          <p14:tracePt t="13851" x="7323138" y="5240338"/>
          <p14:tracePt t="13860" x="7340600" y="5240338"/>
          <p14:tracePt t="13866" x="7358063" y="5240338"/>
          <p14:tracePt t="13874" x="7391400" y="5224463"/>
          <p14:tracePt t="13899" x="7450138" y="5224463"/>
          <p14:tracePt t="13905" x="7475538" y="5224463"/>
          <p14:tracePt t="13915" x="7510463" y="5224463"/>
          <p14:tracePt t="13922" x="7518400" y="5224463"/>
          <p14:tracePt t="13932" x="7551738" y="5207000"/>
          <p14:tracePt t="13938" x="7569200" y="5207000"/>
          <p14:tracePt t="13948" x="7594600" y="5207000"/>
          <p14:tracePt t="13963" x="7612063" y="5207000"/>
          <p14:tracePt t="13964" x="7645400" y="5207000"/>
          <p14:tracePt t="13971" x="7653338" y="5207000"/>
          <p14:tracePt t="13979" x="7688263" y="5207000"/>
          <p14:tracePt t="13987" x="7704138" y="5189538"/>
          <p14:tracePt t="13998" x="7729538" y="5189538"/>
          <p14:tracePt t="14003" x="7747000" y="5189538"/>
          <p14:tracePt t="14011" x="7764463" y="5189538"/>
          <p14:tracePt t="14019" x="7789863" y="5189538"/>
          <p14:tracePt t="14037" x="7805738" y="5189538"/>
          <p14:tracePt t="14045" x="7823200" y="5189538"/>
          <p14:tracePt t="14079" x="7840663" y="5189538"/>
          <p14:tracePt t="14094" x="7848600" y="5189538"/>
          <p14:tracePt t="14103" x="7866063" y="5189538"/>
          <p14:tracePt t="14113" x="7881938" y="5189538"/>
          <p14:tracePt t="14118" x="7916863" y="5189538"/>
          <p14:tracePt t="14128" x="7942263" y="5189538"/>
          <p14:tracePt t="14134" x="7958138" y="5189538"/>
          <p14:tracePt t="14146" x="7983538" y="5189538"/>
          <p14:tracePt t="14150" x="8034338" y="5189538"/>
          <p14:tracePt t="14161" x="8051800" y="5189538"/>
          <p14:tracePt t="14167" x="8077200" y="5189538"/>
          <p14:tracePt t="14180" x="8110538" y="5189538"/>
          <p14:tracePt t="14184" x="8135938" y="5189538"/>
          <p14:tracePt t="14192" x="8153400" y="5189538"/>
          <p14:tracePt t="14198" x="8196263" y="5189538"/>
          <p14:tracePt t="14214" x="8229600" y="5207000"/>
          <p14:tracePt t="14216" x="8255000" y="5207000"/>
          <p14:tracePt t="14223" x="8305800" y="5207000"/>
          <p14:tracePt t="14230" x="8348663" y="5207000"/>
          <p14:tracePt t="14238" x="8382000" y="5224463"/>
          <p14:tracePt t="14265" x="8501063" y="5240338"/>
          <p14:tracePt t="14270" x="8542338" y="5240338"/>
          <p14:tracePt t="14280" x="8577263" y="5240338"/>
          <p14:tracePt t="14287" x="8602663" y="5249863"/>
          <p14:tracePt t="14298" x="8636000" y="5249863"/>
          <p14:tracePt t="14303" x="8643938" y="5249863"/>
          <p14:tracePt t="14311" x="8678863" y="5249863"/>
          <p14:tracePt t="14320" x="8694738" y="5249863"/>
          <p14:tracePt t="14330" x="8712200" y="5249863"/>
          <p14:tracePt t="14336" x="8737600" y="5249863"/>
          <p14:tracePt t="14343" x="8755063" y="5249863"/>
          <p14:tracePt t="14353" x="8770938" y="5265738"/>
          <p14:tracePt t="14382" x="8831263" y="5283200"/>
          <p14:tracePt t="14387" x="8856663" y="5283200"/>
          <p14:tracePt t="14396" x="8872538" y="5283200"/>
          <p14:tracePt t="14401" x="8907463" y="5283200"/>
          <p14:tracePt t="14415" x="8915400" y="5300663"/>
          <p14:tracePt t="14420" x="8948738" y="5300663"/>
          <p14:tracePt t="14427" x="8974138" y="5308600"/>
          <p14:tracePt t="14435" x="8991600" y="5308600"/>
          <p14:tracePt t="14446" x="9009063" y="5326063"/>
          <p14:tracePt t="14453" x="9042400" y="5341938"/>
          <p14:tracePt t="14460" x="9050338" y="5341938"/>
          <p14:tracePt t="14475" x="9067800" y="5359400"/>
          <p14:tracePt t="14477" x="9085263" y="5359400"/>
          <p14:tracePt t="14499" x="9144000" y="5384800"/>
          <p14:tracePt t="14506" x="9177338" y="5402263"/>
          <p14:tracePt t="14515" x="9202738" y="5418138"/>
          <p14:tracePt t="14522" x="9220200" y="5418138"/>
          <p14:tracePt t="14533" x="9245600" y="5435600"/>
          <p14:tracePt t="14538" x="9263063" y="5443538"/>
          <p14:tracePt t="14546" x="9296400" y="5443538"/>
          <p14:tracePt t="14564" x="9321800" y="5478463"/>
          <p14:tracePt t="14571" x="9339263" y="5478463"/>
          <p14:tracePt t="14579" x="9355138" y="5494338"/>
          <p14:tracePt t="14599" x="9372600" y="5494338"/>
          <p14:tracePt t="14604" x="9398000" y="5503863"/>
          <p14:tracePt t="14612" x="9415463" y="5503863"/>
          <p14:tracePt t="14619" x="9431338" y="5519738"/>
          <p14:tracePt t="14631" x="9440863" y="5537200"/>
          <p14:tracePt t="14637" x="9474200" y="5537200"/>
          <p14:tracePt t="14643" x="9491663" y="5537200"/>
          <p14:tracePt t="14652" x="9517063" y="5554663"/>
          <p14:tracePt t="14663" x="9550400" y="5570538"/>
          <p14:tracePt t="14670" x="9575800" y="5570538"/>
          <p14:tracePt t="14677" x="9593263" y="5580063"/>
          <p14:tracePt t="14694" x="9626600" y="5580063"/>
          <p14:tracePt t="14696" x="9652000" y="5595938"/>
          <p14:tracePt t="14715" x="9710738" y="5613400"/>
          <p14:tracePt t="14719" x="9745663" y="5630863"/>
          <p14:tracePt t="14728" x="9786938" y="5638800"/>
          <p14:tracePt t="14737" x="9804400" y="5656263"/>
          <p14:tracePt t="14751" x="9837738" y="5672138"/>
          <p14:tracePt t="14752" x="9863138" y="5689600"/>
          <p14:tracePt t="14782" x="9923463" y="5715000"/>
          <p14:tracePt t="14784" x="9956800" y="5748338"/>
          <p14:tracePt t="14792" x="9974263" y="5748338"/>
          <p14:tracePt t="14798" x="9982200" y="5765800"/>
          <p14:tracePt t="14814" x="9999663" y="5765800"/>
          <p14:tracePt t="14816" x="9999663" y="5773738"/>
          <p14:tracePt t="14822" x="10015538" y="5773738"/>
          <p14:tracePt t="14830" x="10015538" y="5791200"/>
          <p14:tracePt t="14839" x="10033000" y="5791200"/>
          <p14:tracePt t="14926" x="10015538" y="5791200"/>
          <p14:tracePt t="14934" x="9982200" y="5791200"/>
          <p14:tracePt t="14945" x="9956800" y="5791200"/>
          <p14:tracePt t="14951" x="9923463" y="5791200"/>
          <p14:tracePt t="14960" x="9906000" y="5791200"/>
          <p14:tracePt t="14967" x="9863138" y="5791200"/>
          <p14:tracePt t="14979" x="9786938" y="5791200"/>
          <p14:tracePt t="14983" x="9745663" y="5791200"/>
          <p14:tracePt t="14995" x="9669463" y="5791200"/>
          <p14:tracePt t="15001" x="9575800" y="5791200"/>
          <p14:tracePt t="15013" x="9491663" y="5791200"/>
          <p14:tracePt t="15017" x="9355138" y="5791200"/>
          <p14:tracePt t="15026" x="9245600" y="5791200"/>
          <p14:tracePt t="15034" x="8991600" y="5765800"/>
          <p14:tracePt t="15046" x="8907463" y="5732463"/>
          <p14:tracePt t="15052" x="8577263" y="5656263"/>
          <p14:tracePt t="15059" x="8382000" y="5630863"/>
          <p14:tracePt t="15065" x="8272463" y="5580063"/>
          <p14:tracePt t="15082" x="8077200" y="5519738"/>
          <p14:tracePt t="15084" x="7899400" y="5443538"/>
          <p14:tracePt t="15098" x="7721600" y="5384800"/>
          <p14:tracePt t="15099" x="7586663" y="5308600"/>
          <p14:tracePt t="15106" x="7434263" y="5224463"/>
          <p14:tracePt t="15123" x="7205663" y="5072063"/>
          <p14:tracePt t="15135" x="7104063" y="4978400"/>
          <p14:tracePt t="15142" x="7027863" y="4919663"/>
          <p14:tracePt t="15155" x="6875463" y="4757738"/>
          <p14:tracePt t="15170" x="6815138" y="4665663"/>
          <p14:tracePt t="15171" x="6756400" y="4579938"/>
          <p14:tracePt t="15190" x="6680200" y="4394200"/>
          <p14:tracePt t="15203" x="6654800" y="4292600"/>
          <p14:tracePt t="15204" x="6621463" y="4198938"/>
          <p14:tracePt t="15233" x="6596063" y="4064000"/>
          <p14:tracePt t="15234" x="6561138" y="3919538"/>
          <p14:tracePt t="15243" x="6561138" y="3860800"/>
          <p14:tracePt t="15251" x="6545263" y="3810000"/>
          <p14:tracePt t="15266" x="6545263" y="3767138"/>
          <p14:tracePt t="15267" x="6527800" y="3733800"/>
          <p14:tracePt t="15276" x="6527800" y="3725863"/>
          <p14:tracePt t="15284" x="6527800" y="3708400"/>
          <p14:tracePt t="15307" x="6519863" y="3708400"/>
          <p14:tracePt t="15339" x="6519863" y="3751263"/>
          <p14:tracePt t="15349" x="6519863" y="3792538"/>
          <p14:tracePt t="15360" x="6519863" y="3868738"/>
          <p14:tracePt t="15365" x="6502400" y="3979863"/>
          <p14:tracePt t="15375" x="6484938" y="4097338"/>
          <p14:tracePt t="15382" x="6469063" y="4233863"/>
          <p14:tracePt t="15390" x="6469063" y="4368800"/>
          <p14:tracePt t="15398" x="6469063" y="4503738"/>
          <p14:tracePt t="15406" x="6469063" y="4546600"/>
          <p14:tracePt t="15415" x="6469063" y="4648200"/>
          <p14:tracePt t="15422" x="6469063" y="4741863"/>
          <p14:tracePt t="15435" x="6469063" y="4818063"/>
          <p14:tracePt t="15455" x="6469063" y="4859338"/>
          <p14:tracePt t="15456" x="6469063" y="4935538"/>
          <p14:tracePt t="15472" x="6469063" y="4970463"/>
          <p14:tracePt t="15475" x="6469063" y="4978400"/>
          <p14:tracePt t="15497" x="6469063" y="5011738"/>
          <p14:tracePt t="15511" x="6469063" y="5029200"/>
          <p14:tracePt t="15534" x="6469063" y="5046663"/>
          <p14:tracePt t="15581" x="6469063" y="5054600"/>
          <p14:tracePt t="15608" x="6459538" y="5054600"/>
          <p14:tracePt t="15615" x="6459538" y="5072063"/>
          <p14:tracePt t="15631" x="6443663" y="5105400"/>
          <p14:tracePt t="15640" x="6443663" y="5113338"/>
          <p14:tracePt t="15648" x="6426200" y="5130800"/>
          <p14:tracePt t="15655" x="6408738" y="5164138"/>
          <p14:tracePt t="15664" x="6392863" y="5173663"/>
          <p14:tracePt t="15671" x="6392863" y="5207000"/>
          <p14:tracePt t="15681" x="6383338" y="5240338"/>
          <p14:tracePt t="15698" x="6367463" y="5249863"/>
          <p14:tracePt t="15699" x="6367463" y="5300663"/>
          <p14:tracePt t="15705" x="6350000" y="5326063"/>
          <p14:tracePt t="15714" x="6350000" y="5341938"/>
          <p14:tracePt t="15729" x="6332538" y="5384800"/>
          <p14:tracePt t="15731" x="6332538" y="5418138"/>
          <p14:tracePt t="15739" x="6332538" y="5435600"/>
          <p14:tracePt t="15746" x="6332538" y="5443538"/>
          <p14:tracePt t="15754" x="6332538" y="5461000"/>
          <p14:tracePt t="15764" x="6332538" y="5478463"/>
          <p14:tracePt t="15786" x="6332538" y="5494338"/>
          <p14:tracePt t="15817" x="6332538" y="5503863"/>
          <p14:tracePt t="15854" x="6332538" y="5519738"/>
          <p14:tracePt t="16086" x="6332538" y="5503863"/>
          <p14:tracePt t="16102" x="6332538" y="5494338"/>
          <p14:tracePt t="16119" x="6332538" y="5478463"/>
          <p14:tracePt t="16129" x="6350000" y="5461000"/>
          <p14:tracePt t="16134" x="6350000" y="5435600"/>
          <p14:tracePt t="16145" x="6367463" y="5418138"/>
          <p14:tracePt t="16151" x="6392863" y="5384800"/>
          <p14:tracePt t="16163" x="6392863" y="5376863"/>
          <p14:tracePt t="16169" x="6426200" y="5359400"/>
          <p14:tracePt t="16175" x="6443663" y="5326063"/>
          <p14:tracePt t="16183" x="6469063" y="5300663"/>
          <p14:tracePt t="16199" x="6484938" y="5283200"/>
          <p14:tracePt t="16201" x="6502400" y="5249863"/>
          <p14:tracePt t="16207" x="6527800" y="5224463"/>
          <p14:tracePt t="16230" x="6578600" y="5173663"/>
          <p14:tracePt t="16232" x="6621463" y="5113338"/>
          <p14:tracePt t="16246" x="6697663" y="5029200"/>
          <p14:tracePt t="16255" x="6738938" y="4978400"/>
          <p14:tracePt t="16264" x="6799263" y="4919663"/>
          <p14:tracePt t="16272" x="6858000" y="4833938"/>
          <p14:tracePt t="16282" x="6934200" y="4757738"/>
          <p14:tracePt t="16287" x="7027863" y="4665663"/>
          <p14:tracePt t="16299" x="7104063" y="4579938"/>
          <p14:tracePt t="16305" x="7188200" y="4470400"/>
          <p14:tracePt t="16315" x="7264400" y="4386263"/>
          <p14:tracePt t="16321" x="7340600" y="4292600"/>
          <p14:tracePt t="16327" x="7373938" y="4259263"/>
          <p14:tracePt t="16350" x="7510463" y="4140200"/>
          <p14:tracePt t="16356" x="7594600" y="4056063"/>
          <p14:tracePt t="16363" x="7653338" y="4005263"/>
          <p14:tracePt t="16380" x="7780338" y="3929063"/>
          <p14:tracePt t="16398" x="7924800" y="3860800"/>
          <p14:tracePt t="16403" x="7983538" y="3827463"/>
          <p14:tracePt t="16412" x="8059738" y="3792538"/>
          <p14:tracePt t="16419" x="8094663" y="3784600"/>
          <p14:tracePt t="16432" x="8212138" y="3733800"/>
          <p14:tracePt t="16437" x="8272463" y="3725863"/>
          <p14:tracePt t="16444" x="8348663" y="3708400"/>
          <p14:tracePt t="16468" x="8526463" y="3649663"/>
          <p14:tracePt t="16476" x="8577263" y="3632200"/>
          <p14:tracePt t="16482" x="8636000" y="3614738"/>
          <p14:tracePt t="16495" x="8694738" y="3598863"/>
          <p14:tracePt t="16514" x="8720138" y="3589338"/>
          <p14:tracePt t="16515" x="8813800" y="3589338"/>
          <p14:tracePt t="16522" x="8847138" y="3573463"/>
          <p14:tracePt t="16531" x="8872538" y="3573463"/>
          <p14:tracePt t="16539" x="8907463" y="3573463"/>
          <p14:tracePt t="16549" x="8948738" y="3573463"/>
          <p14:tracePt t="16554" x="8974138" y="3573463"/>
          <p14:tracePt t="16563" x="9024938" y="3573463"/>
          <p14:tracePt t="16571" x="9050338" y="3573463"/>
          <p14:tracePt t="16581" x="9101138" y="3573463"/>
          <p14:tracePt t="16587" x="9126538" y="3573463"/>
          <p14:tracePt t="16595" x="9177338" y="3573463"/>
          <p14:tracePt t="16604" x="9202738" y="3589338"/>
          <p14:tracePt t="16631" x="9313863" y="3614738"/>
          <p14:tracePt t="16637" x="9339263" y="3632200"/>
          <p14:tracePt t="16647" x="9355138" y="3657600"/>
          <p14:tracePt t="16653" x="9372600" y="3690938"/>
          <p14:tracePt t="16666" x="9398000" y="3708400"/>
          <p14:tracePt t="16671" x="9440863" y="3751263"/>
          <p14:tracePt t="16677" x="9474200" y="3792538"/>
          <p14:tracePt t="16705" x="9532938" y="3886200"/>
          <p14:tracePt t="16709" x="9575800" y="3944938"/>
          <p14:tracePt t="16730" x="9626600" y="4005263"/>
          <p14:tracePt t="16732" x="9728200" y="4140200"/>
          <p14:tracePt t="16734" x="9786938" y="4233863"/>
          <p14:tracePt t="16743" x="9847263" y="4310063"/>
          <p14:tracePt t="16751" x="9906000" y="4411663"/>
          <p14:tracePt t="16763" x="9982200" y="4529138"/>
          <p14:tracePt t="16767" x="10033000" y="4640263"/>
          <p14:tracePt t="16778" x="10058400" y="4699000"/>
          <p14:tracePt t="16783" x="10101263" y="4783138"/>
          <p14:tracePt t="16798" x="10134600" y="4859338"/>
          <p14:tracePt t="16799" x="10167938" y="4935538"/>
          <p14:tracePt t="16806" x="10177463" y="4978400"/>
          <p14:tracePt t="16823" x="10193338" y="5046663"/>
          <p14:tracePt t="16835" x="10193338" y="5054600"/>
          <p14:tracePt t="16838" x="10210800" y="5072063"/>
          <p14:tracePt t="16854" x="10210800" y="5087938"/>
          <p14:tracePt t="16865" x="10210800" y="5105400"/>
          <p14:tracePt t="16870" x="10210800" y="5113338"/>
          <p14:tracePt t="16878" x="10228263" y="5164138"/>
          <p14:tracePt t="16887" x="10228263" y="5207000"/>
          <p14:tracePt t="16901" x="10228263" y="5265738"/>
          <p14:tracePt t="16906" x="10228263" y="5308600"/>
          <p14:tracePt t="16912" x="10228263" y="5402263"/>
          <p14:tracePt t="16919" x="10236200" y="5435600"/>
          <p14:tracePt t="16948" x="10236200" y="5613400"/>
          <p14:tracePt t="16953" x="10236200" y="5638800"/>
          <p14:tracePt t="16962" x="10253663" y="5707063"/>
          <p14:tracePt t="16968" x="10253663" y="5732463"/>
          <p14:tracePt t="16982" x="10253663" y="5773738"/>
          <p14:tracePt t="16986" x="10253663" y="5791200"/>
          <p14:tracePt t="16995" x="10269538" y="5824538"/>
          <p14:tracePt t="17002" x="10269538" y="5849938"/>
          <p14:tracePt t="17014" x="10269538" y="5867400"/>
          <p14:tracePt t="17027" x="10269538" y="5884863"/>
          <p14:tracePt t="17033" x="10269538" y="5900738"/>
          <p14:tracePt t="17066" x="10287000" y="5926138"/>
          <p14:tracePt t="17076" x="10287000" y="5943600"/>
          <p14:tracePt t="17083" x="10304463" y="5961063"/>
          <p14:tracePt t="17090" x="10304463" y="5969000"/>
          <p14:tracePt t="17101" x="10312400" y="6002338"/>
          <p14:tracePt t="17106" x="10329863" y="6037263"/>
          <p14:tracePt t="17114" x="10345738" y="6062663"/>
          <p14:tracePt t="17133" x="10388600" y="6154738"/>
          <p14:tracePt t="17139" x="10388600" y="6180138"/>
          <p14:tracePt t="17146" x="10406063" y="6215063"/>
          <p14:tracePt t="17165" x="10421938" y="6240463"/>
          <p14:tracePt t="17167" x="10439400" y="6256338"/>
          <p14:tracePt t="17173" x="10439400" y="6273800"/>
          <p14:tracePt t="17186" x="10439400" y="6291263"/>
          <p14:tracePt t="17514" x="10421938" y="6291263"/>
          <p14:tracePt t="17523" x="10371138" y="6291263"/>
          <p14:tracePt t="17530" x="10304463" y="6291263"/>
          <p14:tracePt t="17538" x="10228263" y="6299200"/>
          <p14:tracePt t="17547" x="10167938" y="6316663"/>
          <p14:tracePt t="17554" x="10091738" y="6350000"/>
          <p14:tracePt t="17563" x="9999663" y="6375400"/>
          <p14:tracePt t="17571" x="9906000" y="6408738"/>
          <p14:tracePt t="17581" x="9786938" y="6434138"/>
          <p14:tracePt t="17587" x="9609138" y="6494463"/>
          <p14:tracePt t="17596" x="9380538" y="6570663"/>
          <p14:tracePt t="17614" x="9110663" y="6646863"/>
          <p14:tracePt t="17615" x="8831263" y="6738938"/>
          <p14:tracePt t="17622" x="8542338" y="6824663"/>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89ECBDA-51E6-4484-8F25-E777102F7D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EA2AEA56-4902-4CC1-A43B-1AC27C88C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56749" y="720952"/>
            <a:ext cx="6959544" cy="5545704"/>
          </a:xfrm>
          <a:custGeom>
            <a:avLst/>
            <a:gdLst>
              <a:gd name="connsiteX0" fmla="*/ 839883 w 5283866"/>
              <a:gd name="connsiteY0" fmla="*/ 18 h 4210442"/>
              <a:gd name="connsiteX1" fmla="*/ 875727 w 5283866"/>
              <a:gd name="connsiteY1" fmla="*/ 6050 h 4210442"/>
              <a:gd name="connsiteX2" fmla="*/ 1624617 w 5283866"/>
              <a:gd name="connsiteY2" fmla="*/ 99799 h 4210442"/>
              <a:gd name="connsiteX3" fmla="*/ 2328012 w 5283866"/>
              <a:gd name="connsiteY3" fmla="*/ 148051 h 4210442"/>
              <a:gd name="connsiteX4" fmla="*/ 3177820 w 5283866"/>
              <a:gd name="connsiteY4" fmla="*/ 228566 h 4210442"/>
              <a:gd name="connsiteX5" fmla="*/ 3770646 w 5283866"/>
              <a:gd name="connsiteY5" fmla="*/ 252831 h 4210442"/>
              <a:gd name="connsiteX6" fmla="*/ 3800149 w 5283866"/>
              <a:gd name="connsiteY6" fmla="*/ 251727 h 4210442"/>
              <a:gd name="connsiteX7" fmla="*/ 4102076 w 5283866"/>
              <a:gd name="connsiteY7" fmla="*/ 288400 h 4210442"/>
              <a:gd name="connsiteX8" fmla="*/ 3904377 w 5283866"/>
              <a:gd name="connsiteY8" fmla="*/ 446120 h 4210442"/>
              <a:gd name="connsiteX9" fmla="*/ 4188933 w 5283866"/>
              <a:gd name="connsiteY9" fmla="*/ 520843 h 4210442"/>
              <a:gd name="connsiteX10" fmla="*/ 4465492 w 5283866"/>
              <a:gd name="connsiteY10" fmla="*/ 626449 h 4210442"/>
              <a:gd name="connsiteX11" fmla="*/ 4517606 w 5283866"/>
              <a:gd name="connsiteY11" fmla="*/ 670015 h 4210442"/>
              <a:gd name="connsiteX12" fmla="*/ 4948576 w 5283866"/>
              <a:gd name="connsiteY12" fmla="*/ 954847 h 4210442"/>
              <a:gd name="connsiteX13" fmla="*/ 4866132 w 5283866"/>
              <a:gd name="connsiteY13" fmla="*/ 1015233 h 4210442"/>
              <a:gd name="connsiteX14" fmla="*/ 5019164 w 5283866"/>
              <a:gd name="connsiteY14" fmla="*/ 1087474 h 4210442"/>
              <a:gd name="connsiteX15" fmla="*/ 5053630 w 5283866"/>
              <a:gd name="connsiteY15" fmla="*/ 1117806 h 4210442"/>
              <a:gd name="connsiteX16" fmla="*/ 5024404 w 5283866"/>
              <a:gd name="connsiteY16" fmla="*/ 1154202 h 4210442"/>
              <a:gd name="connsiteX17" fmla="*/ 4960984 w 5283866"/>
              <a:gd name="connsiteY17" fmla="*/ 1179569 h 4210442"/>
              <a:gd name="connsiteX18" fmla="*/ 4876887 w 5283866"/>
              <a:gd name="connsiteY18" fmla="*/ 1243814 h 4210442"/>
              <a:gd name="connsiteX19" fmla="*/ 4880195 w 5283866"/>
              <a:gd name="connsiteY19" fmla="*/ 1293998 h 4210442"/>
              <a:gd name="connsiteX20" fmla="*/ 4930104 w 5283866"/>
              <a:gd name="connsiteY20" fmla="*/ 1384991 h 4210442"/>
              <a:gd name="connsiteX21" fmla="*/ 4855103 w 5283866"/>
              <a:gd name="connsiteY21" fmla="*/ 1480119 h 4210442"/>
              <a:gd name="connsiteX22" fmla="*/ 4816500 w 5283866"/>
              <a:gd name="connsiteY22" fmla="*/ 1508242 h 4210442"/>
              <a:gd name="connsiteX23" fmla="*/ 4890949 w 5283866"/>
              <a:gd name="connsiteY23" fmla="*/ 1517893 h 4210442"/>
              <a:gd name="connsiteX24" fmla="*/ 4916868 w 5283866"/>
              <a:gd name="connsiteY24" fmla="*/ 1557599 h 4210442"/>
              <a:gd name="connsiteX25" fmla="*/ 4928448 w 5283866"/>
              <a:gd name="connsiteY25" fmla="*/ 1577453 h 4210442"/>
              <a:gd name="connsiteX26" fmla="*/ 4998760 w 5283866"/>
              <a:gd name="connsiteY26" fmla="*/ 1701809 h 4210442"/>
              <a:gd name="connsiteX27" fmla="*/ 4986903 w 5283866"/>
              <a:gd name="connsiteY27" fmla="*/ 1736550 h 4210442"/>
              <a:gd name="connsiteX28" fmla="*/ 4869716 w 5283866"/>
              <a:gd name="connsiteY28" fmla="*/ 1904472 h 4210442"/>
              <a:gd name="connsiteX29" fmla="*/ 4994348 w 5283866"/>
              <a:gd name="connsiteY29" fmla="*/ 1951346 h 4210442"/>
              <a:gd name="connsiteX30" fmla="*/ 5001792 w 5283866"/>
              <a:gd name="connsiteY30" fmla="*/ 2030756 h 4210442"/>
              <a:gd name="connsiteX31" fmla="*/ 5065212 w 5283866"/>
              <a:gd name="connsiteY31" fmla="*/ 2119543 h 4210442"/>
              <a:gd name="connsiteX32" fmla="*/ 5204732 w 5283866"/>
              <a:gd name="connsiteY32" fmla="*/ 2244450 h 4210442"/>
              <a:gd name="connsiteX33" fmla="*/ 5283866 w 5283866"/>
              <a:gd name="connsiteY33" fmla="*/ 2328272 h 4210442"/>
              <a:gd name="connsiteX34" fmla="*/ 5147380 w 5283866"/>
              <a:gd name="connsiteY34" fmla="*/ 2350606 h 4210442"/>
              <a:gd name="connsiteX35" fmla="*/ 5126148 w 5283866"/>
              <a:gd name="connsiteY35" fmla="*/ 2363566 h 4210442"/>
              <a:gd name="connsiteX36" fmla="*/ 5142417 w 5283866"/>
              <a:gd name="connsiteY36" fmla="*/ 2407682 h 4210442"/>
              <a:gd name="connsiteX37" fmla="*/ 5164200 w 5283866"/>
              <a:gd name="connsiteY37" fmla="*/ 2451526 h 4210442"/>
              <a:gd name="connsiteX38" fmla="*/ 5149034 w 5283866"/>
              <a:gd name="connsiteY38" fmla="*/ 2485992 h 4210442"/>
              <a:gd name="connsiteX39" fmla="*/ 5042601 w 5283866"/>
              <a:gd name="connsiteY39" fmla="*/ 2635164 h 4210442"/>
              <a:gd name="connsiteX40" fmla="*/ 4955194 w 5283866"/>
              <a:gd name="connsiteY40" fmla="*/ 2694445 h 4210442"/>
              <a:gd name="connsiteX41" fmla="*/ 4756116 w 5283866"/>
              <a:gd name="connsiteY41" fmla="*/ 2963836 h 4210442"/>
              <a:gd name="connsiteX42" fmla="*/ 4693523 w 5283866"/>
              <a:gd name="connsiteY42" fmla="*/ 3051244 h 4210442"/>
              <a:gd name="connsiteX43" fmla="*/ 4739848 w 5283866"/>
              <a:gd name="connsiteY43" fmla="*/ 3082125 h 4210442"/>
              <a:gd name="connsiteX44" fmla="*/ 4651060 w 5283866"/>
              <a:gd name="connsiteY44" fmla="*/ 3173670 h 4210442"/>
              <a:gd name="connsiteX45" fmla="*/ 4546556 w 5283866"/>
              <a:gd name="connsiteY45" fmla="*/ 3275413 h 4210442"/>
              <a:gd name="connsiteX46" fmla="*/ 4519261 w 5283866"/>
              <a:gd name="connsiteY46" fmla="*/ 3302437 h 4210442"/>
              <a:gd name="connsiteX47" fmla="*/ 2364961 w 5283866"/>
              <a:gd name="connsiteY47" fmla="*/ 4209597 h 4210442"/>
              <a:gd name="connsiteX48" fmla="*/ 1796951 w 5283866"/>
              <a:gd name="connsiteY48" fmla="*/ 4075867 h 4210442"/>
              <a:gd name="connsiteX49" fmla="*/ 1572227 w 5283866"/>
              <a:gd name="connsiteY49" fmla="*/ 3971917 h 4210442"/>
              <a:gd name="connsiteX50" fmla="*/ 1284364 w 5283866"/>
              <a:gd name="connsiteY50" fmla="*/ 3805097 h 4210442"/>
              <a:gd name="connsiteX51" fmla="*/ 976645 w 5283866"/>
              <a:gd name="connsiteY51" fmla="*/ 3670815 h 4210442"/>
              <a:gd name="connsiteX52" fmla="*/ 871866 w 5283866"/>
              <a:gd name="connsiteY52" fmla="*/ 3547839 h 4210442"/>
              <a:gd name="connsiteX53" fmla="*/ 835195 w 5283866"/>
              <a:gd name="connsiteY53" fmla="*/ 3513373 h 4210442"/>
              <a:gd name="connsiteX54" fmla="*/ 743375 w 5283866"/>
              <a:gd name="connsiteY54" fmla="*/ 3468427 h 4210442"/>
              <a:gd name="connsiteX55" fmla="*/ 583175 w 5283866"/>
              <a:gd name="connsiteY55" fmla="*/ 3371370 h 4210442"/>
              <a:gd name="connsiteX56" fmla="*/ 641906 w 5283866"/>
              <a:gd name="connsiteY56" fmla="*/ 3349311 h 4210442"/>
              <a:gd name="connsiteX57" fmla="*/ 810930 w 5283866"/>
              <a:gd name="connsiteY57" fmla="*/ 3408042 h 4210442"/>
              <a:gd name="connsiteX58" fmla="*/ 933908 w 5283866"/>
              <a:gd name="connsiteY58" fmla="*/ 3423758 h 4210442"/>
              <a:gd name="connsiteX59" fmla="*/ 760747 w 5283866"/>
              <a:gd name="connsiteY59" fmla="*/ 3321187 h 4210442"/>
              <a:gd name="connsiteX60" fmla="*/ 593101 w 5283866"/>
              <a:gd name="connsiteY60" fmla="*/ 3187731 h 4210442"/>
              <a:gd name="connsiteX61" fmla="*/ 722419 w 5283866"/>
              <a:gd name="connsiteY61" fmla="*/ 3213374 h 4210442"/>
              <a:gd name="connsiteX62" fmla="*/ 727934 w 5283866"/>
              <a:gd name="connsiteY62" fmla="*/ 3195451 h 4210442"/>
              <a:gd name="connsiteX63" fmla="*/ 615987 w 5283866"/>
              <a:gd name="connsiteY63" fmla="*/ 3036630 h 4210442"/>
              <a:gd name="connsiteX64" fmla="*/ 560564 w 5283866"/>
              <a:gd name="connsiteY64" fmla="*/ 2972660 h 4210442"/>
              <a:gd name="connsiteX65" fmla="*/ 311302 w 5283866"/>
              <a:gd name="connsiteY65" fmla="*/ 2779924 h 4210442"/>
              <a:gd name="connsiteX66" fmla="*/ 547882 w 5283866"/>
              <a:gd name="connsiteY66" fmla="*/ 2865952 h 4210442"/>
              <a:gd name="connsiteX67" fmla="*/ 303582 w 5283866"/>
              <a:gd name="connsiteY67" fmla="*/ 2678453 h 4210442"/>
              <a:gd name="connsiteX68" fmla="*/ 185016 w 5283866"/>
              <a:gd name="connsiteY68" fmla="*/ 2609244 h 4210442"/>
              <a:gd name="connsiteX69" fmla="*/ 154963 w 5283866"/>
              <a:gd name="connsiteY69" fmla="*/ 2568435 h 4210442"/>
              <a:gd name="connsiteX70" fmla="*/ 207627 w 5283866"/>
              <a:gd name="connsiteY70" fmla="*/ 2559612 h 4210442"/>
              <a:gd name="connsiteX71" fmla="*/ 369207 w 5283866"/>
              <a:gd name="connsiteY71" fmla="*/ 2575330 h 4210442"/>
              <a:gd name="connsiteX72" fmla="*/ 169852 w 5283866"/>
              <a:gd name="connsiteY72" fmla="*/ 2449319 h 4210442"/>
              <a:gd name="connsiteX73" fmla="*/ 319299 w 5283866"/>
              <a:gd name="connsiteY73" fmla="*/ 2468619 h 4210442"/>
              <a:gd name="connsiteX74" fmla="*/ 362313 w 5283866"/>
              <a:gd name="connsiteY74" fmla="*/ 2418988 h 4210442"/>
              <a:gd name="connsiteX75" fmla="*/ 431798 w 5283866"/>
              <a:gd name="connsiteY75" fmla="*/ 2338750 h 4210442"/>
              <a:gd name="connsiteX76" fmla="*/ 479775 w 5283866"/>
              <a:gd name="connsiteY76" fmla="*/ 2294082 h 4210442"/>
              <a:gd name="connsiteX77" fmla="*/ 499903 w 5283866"/>
              <a:gd name="connsiteY77" fmla="*/ 2153458 h 4210442"/>
              <a:gd name="connsiteX78" fmla="*/ 458544 w 5283866"/>
              <a:gd name="connsiteY78" fmla="*/ 1999599 h 4210442"/>
              <a:gd name="connsiteX79" fmla="*/ 346596 w 5283866"/>
              <a:gd name="connsiteY79" fmla="*/ 1921843 h 4210442"/>
              <a:gd name="connsiteX80" fmla="*/ 378857 w 5283866"/>
              <a:gd name="connsiteY80" fmla="*/ 1834435 h 4210442"/>
              <a:gd name="connsiteX81" fmla="*/ 617091 w 5283866"/>
              <a:gd name="connsiteY81" fmla="*/ 1887376 h 4210442"/>
              <a:gd name="connsiteX82" fmla="*/ 260568 w 5283866"/>
              <a:gd name="connsiteY82" fmla="*/ 1679198 h 4210442"/>
              <a:gd name="connsiteX83" fmla="*/ 320402 w 5283866"/>
              <a:gd name="connsiteY83" fmla="*/ 1668720 h 4210442"/>
              <a:gd name="connsiteX84" fmla="*/ 317920 w 5283866"/>
              <a:gd name="connsiteY84" fmla="*/ 1652452 h 4210442"/>
              <a:gd name="connsiteX85" fmla="*/ 321779 w 5283866"/>
              <a:gd name="connsiteY85" fmla="*/ 1552359 h 4210442"/>
              <a:gd name="connsiteX86" fmla="*/ 331707 w 5283866"/>
              <a:gd name="connsiteY86" fmla="*/ 1506313 h 4210442"/>
              <a:gd name="connsiteX87" fmla="*/ 315990 w 5283866"/>
              <a:gd name="connsiteY87" fmla="*/ 1453371 h 4210442"/>
              <a:gd name="connsiteX88" fmla="*/ 583450 w 5283866"/>
              <a:gd name="connsiteY88" fmla="*/ 1474052 h 4210442"/>
              <a:gd name="connsiteX89" fmla="*/ 699809 w 5283866"/>
              <a:gd name="connsiteY89" fmla="*/ 1461919 h 4210442"/>
              <a:gd name="connsiteX90" fmla="*/ 902750 w 5283866"/>
              <a:gd name="connsiteY90" fmla="*/ 1458612 h 4210442"/>
              <a:gd name="connsiteX91" fmla="*/ 996774 w 5283866"/>
              <a:gd name="connsiteY91" fmla="*/ 1468814 h 4210442"/>
              <a:gd name="connsiteX92" fmla="*/ 1077012 w 5283866"/>
              <a:gd name="connsiteY92" fmla="*/ 1455578 h 4210442"/>
              <a:gd name="connsiteX93" fmla="*/ 1000083 w 5283866"/>
              <a:gd name="connsiteY93" fmla="*/ 1393262 h 4210442"/>
              <a:gd name="connsiteX94" fmla="*/ 891720 w 5283866"/>
              <a:gd name="connsiteY94" fmla="*/ 1394089 h 4210442"/>
              <a:gd name="connsiteX95" fmla="*/ 814515 w 5283866"/>
              <a:gd name="connsiteY95" fmla="*/ 1353557 h 4210442"/>
              <a:gd name="connsiteX96" fmla="*/ 740895 w 5283866"/>
              <a:gd name="connsiteY96" fmla="*/ 1280211 h 4210442"/>
              <a:gd name="connsiteX97" fmla="*/ 481154 w 5283866"/>
              <a:gd name="connsiteY97" fmla="*/ 1163301 h 4210442"/>
              <a:gd name="connsiteX98" fmla="*/ 433728 w 5283866"/>
              <a:gd name="connsiteY98" fmla="*/ 1118909 h 4210442"/>
              <a:gd name="connsiteX99" fmla="*/ 1176276 w 5283866"/>
              <a:gd name="connsiteY99" fmla="*/ 1288484 h 4210442"/>
              <a:gd name="connsiteX100" fmla="*/ 946867 w 5283866"/>
              <a:gd name="connsiteY100" fmla="*/ 1217344 h 4210442"/>
              <a:gd name="connsiteX101" fmla="*/ 1102104 w 5283866"/>
              <a:gd name="connsiteY101" fmla="*/ 1230304 h 4210442"/>
              <a:gd name="connsiteX102" fmla="*/ 1188133 w 5283866"/>
              <a:gd name="connsiteY102" fmla="*/ 1182603 h 4210442"/>
              <a:gd name="connsiteX103" fmla="*/ 1187030 w 5283866"/>
              <a:gd name="connsiteY103" fmla="*/ 1169092 h 4210442"/>
              <a:gd name="connsiteX104" fmla="*/ 1123887 w 5283866"/>
              <a:gd name="connsiteY104" fmla="*/ 1124698 h 4210442"/>
              <a:gd name="connsiteX105" fmla="*/ 1086938 w 5283866"/>
              <a:gd name="connsiteY105" fmla="*/ 1096023 h 4210442"/>
              <a:gd name="connsiteX106" fmla="*/ 985744 w 5283866"/>
              <a:gd name="connsiteY106" fmla="*/ 992622 h 4210442"/>
              <a:gd name="connsiteX107" fmla="*/ 1057987 w 5283866"/>
              <a:gd name="connsiteY107" fmla="*/ 981594 h 4210442"/>
              <a:gd name="connsiteX108" fmla="*/ 1084733 w 5283866"/>
              <a:gd name="connsiteY108" fmla="*/ 960086 h 4210442"/>
              <a:gd name="connsiteX109" fmla="*/ 1064605 w 5283866"/>
              <a:gd name="connsiteY109" fmla="*/ 929756 h 4210442"/>
              <a:gd name="connsiteX110" fmla="*/ 840985 w 5283866"/>
              <a:gd name="connsiteY110" fmla="*/ 836558 h 4210442"/>
              <a:gd name="connsiteX111" fmla="*/ 823615 w 5283866"/>
              <a:gd name="connsiteY111" fmla="*/ 764315 h 4210442"/>
              <a:gd name="connsiteX112" fmla="*/ 865526 w 5283866"/>
              <a:gd name="connsiteY112" fmla="*/ 753562 h 4210442"/>
              <a:gd name="connsiteX113" fmla="*/ 914331 w 5283866"/>
              <a:gd name="connsiteY113" fmla="*/ 758525 h 4210442"/>
              <a:gd name="connsiteX114" fmla="*/ 875452 w 5283866"/>
              <a:gd name="connsiteY114" fmla="*/ 701724 h 4210442"/>
              <a:gd name="connsiteX115" fmla="*/ 717181 w 5283866"/>
              <a:gd name="connsiteY115" fmla="*/ 644371 h 4210442"/>
              <a:gd name="connsiteX116" fmla="*/ 755783 w 5283866"/>
              <a:gd name="connsiteY116" fmla="*/ 591707 h 4210442"/>
              <a:gd name="connsiteX117" fmla="*/ 0 w 5283866"/>
              <a:gd name="connsiteY117" fmla="*/ 352370 h 4210442"/>
              <a:gd name="connsiteX118" fmla="*/ 135937 w 5283866"/>
              <a:gd name="connsiteY118" fmla="*/ 349889 h 4210442"/>
              <a:gd name="connsiteX119" fmla="*/ 421595 w 5283866"/>
              <a:gd name="connsiteY119" fmla="*/ 385458 h 4210442"/>
              <a:gd name="connsiteX120" fmla="*/ 564424 w 5283866"/>
              <a:gd name="connsiteY120" fmla="*/ 379393 h 4210442"/>
              <a:gd name="connsiteX121" fmla="*/ 698432 w 5283866"/>
              <a:gd name="connsiteY121" fmla="*/ 398694 h 4210442"/>
              <a:gd name="connsiteX122" fmla="*/ 815067 w 5283866"/>
              <a:gd name="connsiteY122" fmla="*/ 398694 h 4210442"/>
              <a:gd name="connsiteX123" fmla="*/ 705876 w 5283866"/>
              <a:gd name="connsiteY123" fmla="*/ 370568 h 4210442"/>
              <a:gd name="connsiteX124" fmla="*/ 775360 w 5283866"/>
              <a:gd name="connsiteY124" fmla="*/ 345477 h 4210442"/>
              <a:gd name="connsiteX125" fmla="*/ 787493 w 5283866"/>
              <a:gd name="connsiteY125" fmla="*/ 315146 h 4210442"/>
              <a:gd name="connsiteX126" fmla="*/ 819202 w 5283866"/>
              <a:gd name="connsiteY126" fmla="*/ 291709 h 4210442"/>
              <a:gd name="connsiteX127" fmla="*/ 998705 w 5283866"/>
              <a:gd name="connsiteY127" fmla="*/ 303291 h 4210442"/>
              <a:gd name="connsiteX128" fmla="*/ 880139 w 5283866"/>
              <a:gd name="connsiteY128" fmla="*/ 206783 h 4210442"/>
              <a:gd name="connsiteX129" fmla="*/ 804037 w 5283866"/>
              <a:gd name="connsiteY129" fmla="*/ 190790 h 4210442"/>
              <a:gd name="connsiteX130" fmla="*/ 786666 w 5283866"/>
              <a:gd name="connsiteY130" fmla="*/ 149707 h 4210442"/>
              <a:gd name="connsiteX131" fmla="*/ 821960 w 5283866"/>
              <a:gd name="connsiteY131" fmla="*/ 140884 h 4210442"/>
              <a:gd name="connsiteX132" fmla="*/ 997325 w 5283866"/>
              <a:gd name="connsiteY132" fmla="*/ 174800 h 4210442"/>
              <a:gd name="connsiteX133" fmla="*/ 1026829 w 5283866"/>
              <a:gd name="connsiteY133" fmla="*/ 161287 h 4210442"/>
              <a:gd name="connsiteX134" fmla="*/ 696777 w 5283866"/>
              <a:gd name="connsiteY134" fmla="*/ 73604 h 4210442"/>
              <a:gd name="connsiteX135" fmla="*/ 701741 w 5283866"/>
              <a:gd name="connsiteY135" fmla="*/ 50444 h 4210442"/>
              <a:gd name="connsiteX136" fmla="*/ 992362 w 5283866"/>
              <a:gd name="connsiteY136" fmla="*/ 86289 h 4210442"/>
              <a:gd name="connsiteX137" fmla="*/ 806519 w 5283866"/>
              <a:gd name="connsiteY137" fmla="*/ 18183 h 4210442"/>
              <a:gd name="connsiteX138" fmla="*/ 839883 w 5283866"/>
              <a:gd name="connsiteY138" fmla="*/ 18 h 421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90F306F-8946-A3D1-947D-FC2763467785}"/>
              </a:ext>
            </a:extLst>
          </p:cNvPr>
          <p:cNvSpPr>
            <a:spLocks noGrp="1"/>
          </p:cNvSpPr>
          <p:nvPr>
            <p:ph type="title"/>
          </p:nvPr>
        </p:nvSpPr>
        <p:spPr>
          <a:xfrm>
            <a:off x="6545179" y="1472030"/>
            <a:ext cx="3978442" cy="1631950"/>
          </a:xfrm>
        </p:spPr>
        <p:txBody>
          <a:bodyPr anchor="b">
            <a:normAutofit/>
          </a:bodyPr>
          <a:lstStyle/>
          <a:p>
            <a:r>
              <a:rPr lang="en-US" dirty="0"/>
              <a:t>Enuresis Diagnosis </a:t>
            </a:r>
          </a:p>
        </p:txBody>
      </p:sp>
      <p:pic>
        <p:nvPicPr>
          <p:cNvPr id="5" name="Content Placeholder 4" descr="A diagram of a patient's condition&#10;&#10;Description automatically generated">
            <a:extLst>
              <a:ext uri="{FF2B5EF4-FFF2-40B4-BE49-F238E27FC236}">
                <a16:creationId xmlns:a16="http://schemas.microsoft.com/office/drawing/2014/main" id="{B662E7D3-9CC3-149A-0015-C0B53C4CBF7F}"/>
              </a:ext>
            </a:extLst>
          </p:cNvPr>
          <p:cNvPicPr>
            <a:picLocks noChangeAspect="1"/>
          </p:cNvPicPr>
          <p:nvPr/>
        </p:nvPicPr>
        <p:blipFill>
          <a:blip r:embed="rId5"/>
          <a:stretch>
            <a:fillRect/>
          </a:stretch>
        </p:blipFill>
        <p:spPr>
          <a:xfrm>
            <a:off x="340735" y="75689"/>
            <a:ext cx="4744933" cy="6706621"/>
          </a:xfrm>
          <a:prstGeom prst="rect">
            <a:avLst/>
          </a:prstGeom>
        </p:spPr>
      </p:pic>
      <p:sp>
        <p:nvSpPr>
          <p:cNvPr id="9" name="Content Placeholder 8">
            <a:extLst>
              <a:ext uri="{FF2B5EF4-FFF2-40B4-BE49-F238E27FC236}">
                <a16:creationId xmlns:a16="http://schemas.microsoft.com/office/drawing/2014/main" id="{13AD09A3-BE27-B020-6232-9B087E76E9AD}"/>
              </a:ext>
            </a:extLst>
          </p:cNvPr>
          <p:cNvSpPr>
            <a:spLocks noGrp="1"/>
          </p:cNvSpPr>
          <p:nvPr>
            <p:ph idx="1"/>
          </p:nvPr>
        </p:nvSpPr>
        <p:spPr>
          <a:xfrm>
            <a:off x="6545179" y="3243151"/>
            <a:ext cx="3978442" cy="2419711"/>
          </a:xfrm>
        </p:spPr>
        <p:txBody>
          <a:bodyPr>
            <a:normAutofit/>
          </a:bodyPr>
          <a:lstStyle/>
          <a:p>
            <a:endParaRPr lang="en-US" sz="2000"/>
          </a:p>
        </p:txBody>
      </p:sp>
      <p:sp>
        <p:nvSpPr>
          <p:cNvPr id="4" name="TextBox 3">
            <a:extLst>
              <a:ext uri="{FF2B5EF4-FFF2-40B4-BE49-F238E27FC236}">
                <a16:creationId xmlns:a16="http://schemas.microsoft.com/office/drawing/2014/main" id="{B804916F-C3E3-2C04-9615-F6FE94FF48F0}"/>
              </a:ext>
            </a:extLst>
          </p:cNvPr>
          <p:cNvSpPr txBox="1"/>
          <p:nvPr/>
        </p:nvSpPr>
        <p:spPr>
          <a:xfrm>
            <a:off x="10659363" y="6505311"/>
            <a:ext cx="1378309" cy="276999"/>
          </a:xfrm>
          <a:prstGeom prst="rect">
            <a:avLst/>
          </a:prstGeom>
          <a:noFill/>
        </p:spPr>
        <p:txBody>
          <a:bodyPr wrap="square">
            <a:spAutoFit/>
          </a:bodyPr>
          <a:lstStyle/>
          <a:p>
            <a:r>
              <a:rPr lang="en-US" sz="1200" dirty="0"/>
              <a:t>(Baird et al., 2014)</a:t>
            </a:r>
          </a:p>
        </p:txBody>
      </p:sp>
      <p:pic>
        <p:nvPicPr>
          <p:cNvPr id="8" name="Audio 7">
            <a:extLst>
              <a:ext uri="{FF2B5EF4-FFF2-40B4-BE49-F238E27FC236}">
                <a16:creationId xmlns:a16="http://schemas.microsoft.com/office/drawing/2014/main" id="{A410437F-E6D0-5D03-3FA2-A98C628678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63666141"/>
      </p:ext>
    </p:extLst>
  </p:cSld>
  <p:clrMapOvr>
    <a:masterClrMapping/>
  </p:clrMapOvr>
  <mc:AlternateContent xmlns:mc="http://schemas.openxmlformats.org/markup-compatibility/2006">
    <mc:Choice xmlns:p14="http://schemas.microsoft.com/office/powerpoint/2010/main" Requires="p14">
      <p:transition spd="slow" p14:dur="2000" advTm="30673"/>
    </mc:Choice>
    <mc:Fallback>
      <p:transition spd="slow" advTm="30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A8886A6-5426-494B-96D8-D962D2BA0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AA3ED336-C09E-46E8-9774-B977D15FC5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2347"/>
            <a:ext cx="12191999" cy="6105653"/>
          </a:xfrm>
          <a:custGeom>
            <a:avLst/>
            <a:gdLst>
              <a:gd name="connsiteX0" fmla="*/ 7538181 w 12191999"/>
              <a:gd name="connsiteY0" fmla="*/ 484 h 6105653"/>
              <a:gd name="connsiteX1" fmla="*/ 7569993 w 12191999"/>
              <a:gd name="connsiteY1" fmla="*/ 5527 h 6105653"/>
              <a:gd name="connsiteX2" fmla="*/ 7587853 w 12191999"/>
              <a:gd name="connsiteY2" fmla="*/ 84028 h 6105653"/>
              <a:gd name="connsiteX3" fmla="*/ 7559278 w 12191999"/>
              <a:gd name="connsiteY3" fmla="*/ 325347 h 6105653"/>
              <a:gd name="connsiteX4" fmla="*/ 7795021 w 12191999"/>
              <a:gd name="connsiteY4" fmla="*/ 25878 h 6105653"/>
              <a:gd name="connsiteX5" fmla="*/ 7759302 w 12191999"/>
              <a:gd name="connsiteY5" fmla="*/ 249752 h 6105653"/>
              <a:gd name="connsiteX6" fmla="*/ 7852171 w 12191999"/>
              <a:gd name="connsiteY6" fmla="*/ 313717 h 6105653"/>
              <a:gd name="connsiteX7" fmla="*/ 8002190 w 12191999"/>
              <a:gd name="connsiteY7" fmla="*/ 418385 h 6105653"/>
              <a:gd name="connsiteX8" fmla="*/ 8084343 w 12191999"/>
              <a:gd name="connsiteY8" fmla="*/ 491072 h 6105653"/>
              <a:gd name="connsiteX9" fmla="*/ 8348662 w 12191999"/>
              <a:gd name="connsiteY9" fmla="*/ 520146 h 6105653"/>
              <a:gd name="connsiteX10" fmla="*/ 8637984 w 12191999"/>
              <a:gd name="connsiteY10" fmla="*/ 459090 h 6105653"/>
              <a:gd name="connsiteX11" fmla="*/ 8784431 w 12191999"/>
              <a:gd name="connsiteY11" fmla="*/ 290457 h 6105653"/>
              <a:gd name="connsiteX12" fmla="*/ 8948737 w 12191999"/>
              <a:gd name="connsiteY12" fmla="*/ 339884 h 6105653"/>
              <a:gd name="connsiteX13" fmla="*/ 8848725 w 12191999"/>
              <a:gd name="connsiteY13" fmla="*/ 697501 h 6105653"/>
              <a:gd name="connsiteX14" fmla="*/ 9238059 w 12191999"/>
              <a:gd name="connsiteY14" fmla="*/ 165437 h 6105653"/>
              <a:gd name="connsiteX15" fmla="*/ 9255919 w 12191999"/>
              <a:gd name="connsiteY15" fmla="*/ 255567 h 6105653"/>
              <a:gd name="connsiteX16" fmla="*/ 9477374 w 12191999"/>
              <a:gd name="connsiteY16" fmla="*/ 578295 h 6105653"/>
              <a:gd name="connsiteX17" fmla="*/ 9488091 w 12191999"/>
              <a:gd name="connsiteY17" fmla="*/ 595740 h 6105653"/>
              <a:gd name="connsiteX18" fmla="*/ 9627393 w 12191999"/>
              <a:gd name="connsiteY18" fmla="*/ 650981 h 6105653"/>
              <a:gd name="connsiteX19" fmla="*/ 9648824 w 12191999"/>
              <a:gd name="connsiteY19" fmla="*/ 825429 h 6105653"/>
              <a:gd name="connsiteX20" fmla="*/ 9616678 w 12191999"/>
              <a:gd name="connsiteY20" fmla="*/ 970802 h 6105653"/>
              <a:gd name="connsiteX21" fmla="*/ 9655968 w 12191999"/>
              <a:gd name="connsiteY21" fmla="*/ 1127805 h 6105653"/>
              <a:gd name="connsiteX22" fmla="*/ 9638109 w 12191999"/>
              <a:gd name="connsiteY22" fmla="*/ 1267362 h 6105653"/>
              <a:gd name="connsiteX23" fmla="*/ 9663111 w 12191999"/>
              <a:gd name="connsiteY23" fmla="*/ 1386568 h 6105653"/>
              <a:gd name="connsiteX24" fmla="*/ 9780984 w 12191999"/>
              <a:gd name="connsiteY24" fmla="*/ 1270269 h 6105653"/>
              <a:gd name="connsiteX25" fmla="*/ 9780984 w 12191999"/>
              <a:gd name="connsiteY25" fmla="*/ 1107452 h 6105653"/>
              <a:gd name="connsiteX26" fmla="*/ 9855993 w 12191999"/>
              <a:gd name="connsiteY26" fmla="*/ 991154 h 6105653"/>
              <a:gd name="connsiteX27" fmla="*/ 9991724 w 12191999"/>
              <a:gd name="connsiteY27" fmla="*/ 880670 h 6105653"/>
              <a:gd name="connsiteX28" fmla="*/ 10209609 w 12191999"/>
              <a:gd name="connsiteY28" fmla="*/ 491071 h 6105653"/>
              <a:gd name="connsiteX29" fmla="*/ 10291762 w 12191999"/>
              <a:gd name="connsiteY29" fmla="*/ 421292 h 6105653"/>
              <a:gd name="connsiteX30" fmla="*/ 9973865 w 12191999"/>
              <a:gd name="connsiteY30" fmla="*/ 1531941 h 6105653"/>
              <a:gd name="connsiteX31" fmla="*/ 10106024 w 12191999"/>
              <a:gd name="connsiteY31" fmla="*/ 1188861 h 6105653"/>
              <a:gd name="connsiteX32" fmla="*/ 10081022 w 12191999"/>
              <a:gd name="connsiteY32" fmla="*/ 1421458 h 6105653"/>
              <a:gd name="connsiteX33" fmla="*/ 10170318 w 12191999"/>
              <a:gd name="connsiteY33" fmla="*/ 1549385 h 6105653"/>
              <a:gd name="connsiteX34" fmla="*/ 10198893 w 12191999"/>
              <a:gd name="connsiteY34" fmla="*/ 1549385 h 6105653"/>
              <a:gd name="connsiteX35" fmla="*/ 10281046 w 12191999"/>
              <a:gd name="connsiteY35" fmla="*/ 1453439 h 6105653"/>
              <a:gd name="connsiteX36" fmla="*/ 10334625 w 12191999"/>
              <a:gd name="connsiteY36" fmla="*/ 1398198 h 6105653"/>
              <a:gd name="connsiteX37" fmla="*/ 10527506 w 12191999"/>
              <a:gd name="connsiteY37" fmla="*/ 1247010 h 6105653"/>
              <a:gd name="connsiteX38" fmla="*/ 10548937 w 12191999"/>
              <a:gd name="connsiteY38" fmla="*/ 1354586 h 6105653"/>
              <a:gd name="connsiteX39" fmla="*/ 10588228 w 12191999"/>
              <a:gd name="connsiteY39" fmla="*/ 1395290 h 6105653"/>
              <a:gd name="connsiteX40" fmla="*/ 10645378 w 12191999"/>
              <a:gd name="connsiteY40" fmla="*/ 1366216 h 6105653"/>
              <a:gd name="connsiteX41" fmla="*/ 10820400 w 12191999"/>
              <a:gd name="connsiteY41" fmla="*/ 1031858 h 6105653"/>
              <a:gd name="connsiteX42" fmla="*/ 10956131 w 12191999"/>
              <a:gd name="connsiteY42" fmla="*/ 1005691 h 6105653"/>
              <a:gd name="connsiteX43" fmla="*/ 10977562 w 12191999"/>
              <a:gd name="connsiteY43" fmla="*/ 1069655 h 6105653"/>
              <a:gd name="connsiteX44" fmla="*/ 10966847 w 12191999"/>
              <a:gd name="connsiteY44" fmla="*/ 1142341 h 6105653"/>
              <a:gd name="connsiteX45" fmla="*/ 11074003 w 12191999"/>
              <a:gd name="connsiteY45" fmla="*/ 1084192 h 6105653"/>
              <a:gd name="connsiteX46" fmla="*/ 11181159 w 12191999"/>
              <a:gd name="connsiteY46" fmla="*/ 848688 h 6105653"/>
              <a:gd name="connsiteX47" fmla="*/ 11238309 w 12191999"/>
              <a:gd name="connsiteY47" fmla="*/ 805077 h 6105653"/>
              <a:gd name="connsiteX48" fmla="*/ 11266884 w 12191999"/>
              <a:gd name="connsiteY48" fmla="*/ 863226 h 6105653"/>
              <a:gd name="connsiteX49" fmla="*/ 11277600 w 12191999"/>
              <a:gd name="connsiteY49" fmla="*/ 906838 h 6105653"/>
              <a:gd name="connsiteX50" fmla="*/ 11724084 w 12191999"/>
              <a:gd name="connsiteY50" fmla="*/ 5527 h 6105653"/>
              <a:gd name="connsiteX51" fmla="*/ 11727656 w 12191999"/>
              <a:gd name="connsiteY51" fmla="*/ 209048 h 6105653"/>
              <a:gd name="connsiteX52" fmla="*/ 11656218 w 12191999"/>
              <a:gd name="connsiteY52" fmla="*/ 409663 h 6105653"/>
              <a:gd name="connsiteX53" fmla="*/ 11666934 w 12191999"/>
              <a:gd name="connsiteY53" fmla="*/ 621907 h 6105653"/>
              <a:gd name="connsiteX54" fmla="*/ 11631215 w 12191999"/>
              <a:gd name="connsiteY54" fmla="*/ 822521 h 6105653"/>
              <a:gd name="connsiteX55" fmla="*/ 11631215 w 12191999"/>
              <a:gd name="connsiteY55" fmla="*/ 996969 h 6105653"/>
              <a:gd name="connsiteX56" fmla="*/ 11684793 w 12191999"/>
              <a:gd name="connsiteY56" fmla="*/ 834151 h 6105653"/>
              <a:gd name="connsiteX57" fmla="*/ 11774090 w 12191999"/>
              <a:gd name="connsiteY57" fmla="*/ 773095 h 6105653"/>
              <a:gd name="connsiteX58" fmla="*/ 11856243 w 12191999"/>
              <a:gd name="connsiteY58" fmla="*/ 793447 h 6105653"/>
              <a:gd name="connsiteX59" fmla="*/ 11831240 w 12191999"/>
              <a:gd name="connsiteY59" fmla="*/ 860319 h 6105653"/>
              <a:gd name="connsiteX60" fmla="*/ 11738371 w 12191999"/>
              <a:gd name="connsiteY60" fmla="*/ 938820 h 6105653"/>
              <a:gd name="connsiteX61" fmla="*/ 11795521 w 12191999"/>
              <a:gd name="connsiteY61" fmla="*/ 956264 h 6105653"/>
              <a:gd name="connsiteX62" fmla="*/ 11838384 w 12191999"/>
              <a:gd name="connsiteY62" fmla="*/ 1002784 h 6105653"/>
              <a:gd name="connsiteX63" fmla="*/ 11816952 w 12191999"/>
              <a:gd name="connsiteY63" fmla="*/ 1270269 h 6105653"/>
              <a:gd name="connsiteX64" fmla="*/ 11999118 w 12191999"/>
              <a:gd name="connsiteY64" fmla="*/ 1092915 h 6105653"/>
              <a:gd name="connsiteX65" fmla="*/ 12027693 w 12191999"/>
              <a:gd name="connsiteY65" fmla="*/ 979524 h 6105653"/>
              <a:gd name="connsiteX66" fmla="*/ 12102703 w 12191999"/>
              <a:gd name="connsiteY66" fmla="*/ 953357 h 6105653"/>
              <a:gd name="connsiteX67" fmla="*/ 12120562 w 12191999"/>
              <a:gd name="connsiteY67" fmla="*/ 1005691 h 6105653"/>
              <a:gd name="connsiteX68" fmla="*/ 12056268 w 12191999"/>
              <a:gd name="connsiteY68" fmla="*/ 1267362 h 6105653"/>
              <a:gd name="connsiteX69" fmla="*/ 12081272 w 12191999"/>
              <a:gd name="connsiteY69" fmla="*/ 1310974 h 6105653"/>
              <a:gd name="connsiteX70" fmla="*/ 12191999 w 12191999"/>
              <a:gd name="connsiteY70" fmla="*/ 1008598 h 6105653"/>
              <a:gd name="connsiteX71" fmla="*/ 12191999 w 12191999"/>
              <a:gd name="connsiteY71" fmla="*/ 6105653 h 6105653"/>
              <a:gd name="connsiteX72" fmla="*/ 0 w 12191999"/>
              <a:gd name="connsiteY72" fmla="*/ 6105653 h 6105653"/>
              <a:gd name="connsiteX73" fmla="*/ 0 w 12191999"/>
              <a:gd name="connsiteY73" fmla="*/ 927116 h 6105653"/>
              <a:gd name="connsiteX74" fmla="*/ 61930 w 12191999"/>
              <a:gd name="connsiteY74" fmla="*/ 902578 h 6105653"/>
              <a:gd name="connsiteX75" fmla="*/ 155971 w 12191999"/>
              <a:gd name="connsiteY75" fmla="*/ 883588 h 6105653"/>
              <a:gd name="connsiteX76" fmla="*/ 277414 w 12191999"/>
              <a:gd name="connsiteY76" fmla="*/ 802179 h 6105653"/>
              <a:gd name="connsiteX77" fmla="*/ 638174 w 12191999"/>
              <a:gd name="connsiteY77" fmla="*/ 430025 h 6105653"/>
              <a:gd name="connsiteX78" fmla="*/ 477440 w 12191999"/>
              <a:gd name="connsiteY78" fmla="*/ 784735 h 6105653"/>
              <a:gd name="connsiteX79" fmla="*/ 827483 w 12191999"/>
              <a:gd name="connsiteY79" fmla="*/ 418395 h 6105653"/>
              <a:gd name="connsiteX80" fmla="*/ 956071 w 12191999"/>
              <a:gd name="connsiteY80" fmla="*/ 241040 h 6105653"/>
              <a:gd name="connsiteX81" fmla="*/ 999268 w 12191999"/>
              <a:gd name="connsiteY81" fmla="*/ 192386 h 6105653"/>
              <a:gd name="connsiteX82" fmla="*/ 1031080 w 12191999"/>
              <a:gd name="connsiteY82" fmla="*/ 197429 h 6105653"/>
              <a:gd name="connsiteX83" fmla="*/ 1048940 w 12191999"/>
              <a:gd name="connsiteY83" fmla="*/ 275930 h 6105653"/>
              <a:gd name="connsiteX84" fmla="*/ 1020365 w 12191999"/>
              <a:gd name="connsiteY84" fmla="*/ 517249 h 6105653"/>
              <a:gd name="connsiteX85" fmla="*/ 1256108 w 12191999"/>
              <a:gd name="connsiteY85" fmla="*/ 217780 h 6105653"/>
              <a:gd name="connsiteX86" fmla="*/ 1220389 w 12191999"/>
              <a:gd name="connsiteY86" fmla="*/ 441654 h 6105653"/>
              <a:gd name="connsiteX87" fmla="*/ 1313258 w 12191999"/>
              <a:gd name="connsiteY87" fmla="*/ 505619 h 6105653"/>
              <a:gd name="connsiteX88" fmla="*/ 1463277 w 12191999"/>
              <a:gd name="connsiteY88" fmla="*/ 610287 h 6105653"/>
              <a:gd name="connsiteX89" fmla="*/ 1545430 w 12191999"/>
              <a:gd name="connsiteY89" fmla="*/ 682974 h 6105653"/>
              <a:gd name="connsiteX90" fmla="*/ 1809749 w 12191999"/>
              <a:gd name="connsiteY90" fmla="*/ 712048 h 6105653"/>
              <a:gd name="connsiteX91" fmla="*/ 2099071 w 12191999"/>
              <a:gd name="connsiteY91" fmla="*/ 650992 h 6105653"/>
              <a:gd name="connsiteX92" fmla="*/ 2245518 w 12191999"/>
              <a:gd name="connsiteY92" fmla="*/ 482359 h 6105653"/>
              <a:gd name="connsiteX93" fmla="*/ 2409824 w 12191999"/>
              <a:gd name="connsiteY93" fmla="*/ 531786 h 6105653"/>
              <a:gd name="connsiteX94" fmla="*/ 2309812 w 12191999"/>
              <a:gd name="connsiteY94" fmla="*/ 889403 h 6105653"/>
              <a:gd name="connsiteX95" fmla="*/ 2699146 w 12191999"/>
              <a:gd name="connsiteY95" fmla="*/ 357339 h 6105653"/>
              <a:gd name="connsiteX96" fmla="*/ 2717006 w 12191999"/>
              <a:gd name="connsiteY96" fmla="*/ 447469 h 6105653"/>
              <a:gd name="connsiteX97" fmla="*/ 2938461 w 12191999"/>
              <a:gd name="connsiteY97" fmla="*/ 770197 h 6105653"/>
              <a:gd name="connsiteX98" fmla="*/ 2949178 w 12191999"/>
              <a:gd name="connsiteY98" fmla="*/ 787642 h 6105653"/>
              <a:gd name="connsiteX99" fmla="*/ 3088480 w 12191999"/>
              <a:gd name="connsiteY99" fmla="*/ 842883 h 6105653"/>
              <a:gd name="connsiteX100" fmla="*/ 3109911 w 12191999"/>
              <a:gd name="connsiteY100" fmla="*/ 1017331 h 6105653"/>
              <a:gd name="connsiteX101" fmla="*/ 3077765 w 12191999"/>
              <a:gd name="connsiteY101" fmla="*/ 1162704 h 6105653"/>
              <a:gd name="connsiteX102" fmla="*/ 3117055 w 12191999"/>
              <a:gd name="connsiteY102" fmla="*/ 1319707 h 6105653"/>
              <a:gd name="connsiteX103" fmla="*/ 3099196 w 12191999"/>
              <a:gd name="connsiteY103" fmla="*/ 1459264 h 6105653"/>
              <a:gd name="connsiteX104" fmla="*/ 3124198 w 12191999"/>
              <a:gd name="connsiteY104" fmla="*/ 1578470 h 6105653"/>
              <a:gd name="connsiteX105" fmla="*/ 3242071 w 12191999"/>
              <a:gd name="connsiteY105" fmla="*/ 1462171 h 6105653"/>
              <a:gd name="connsiteX106" fmla="*/ 3242071 w 12191999"/>
              <a:gd name="connsiteY106" fmla="*/ 1299354 h 6105653"/>
              <a:gd name="connsiteX107" fmla="*/ 3317080 w 12191999"/>
              <a:gd name="connsiteY107" fmla="*/ 1183056 h 6105653"/>
              <a:gd name="connsiteX108" fmla="*/ 3452811 w 12191999"/>
              <a:gd name="connsiteY108" fmla="*/ 1072572 h 6105653"/>
              <a:gd name="connsiteX109" fmla="*/ 3670696 w 12191999"/>
              <a:gd name="connsiteY109" fmla="*/ 682973 h 6105653"/>
              <a:gd name="connsiteX110" fmla="*/ 3752849 w 12191999"/>
              <a:gd name="connsiteY110" fmla="*/ 613194 h 6105653"/>
              <a:gd name="connsiteX111" fmla="*/ 3434952 w 12191999"/>
              <a:gd name="connsiteY111" fmla="*/ 1723843 h 6105653"/>
              <a:gd name="connsiteX112" fmla="*/ 3567111 w 12191999"/>
              <a:gd name="connsiteY112" fmla="*/ 1380763 h 6105653"/>
              <a:gd name="connsiteX113" fmla="*/ 3542109 w 12191999"/>
              <a:gd name="connsiteY113" fmla="*/ 1613360 h 6105653"/>
              <a:gd name="connsiteX114" fmla="*/ 3631405 w 12191999"/>
              <a:gd name="connsiteY114" fmla="*/ 1741287 h 6105653"/>
              <a:gd name="connsiteX115" fmla="*/ 3659980 w 12191999"/>
              <a:gd name="connsiteY115" fmla="*/ 1741287 h 6105653"/>
              <a:gd name="connsiteX116" fmla="*/ 3742133 w 12191999"/>
              <a:gd name="connsiteY116" fmla="*/ 1645341 h 6105653"/>
              <a:gd name="connsiteX117" fmla="*/ 3795712 w 12191999"/>
              <a:gd name="connsiteY117" fmla="*/ 1590100 h 6105653"/>
              <a:gd name="connsiteX118" fmla="*/ 3988593 w 12191999"/>
              <a:gd name="connsiteY118" fmla="*/ 1438912 h 6105653"/>
              <a:gd name="connsiteX119" fmla="*/ 4010024 w 12191999"/>
              <a:gd name="connsiteY119" fmla="*/ 1546488 h 6105653"/>
              <a:gd name="connsiteX120" fmla="*/ 4049315 w 12191999"/>
              <a:gd name="connsiteY120" fmla="*/ 1587192 h 6105653"/>
              <a:gd name="connsiteX121" fmla="*/ 4106465 w 12191999"/>
              <a:gd name="connsiteY121" fmla="*/ 1558118 h 6105653"/>
              <a:gd name="connsiteX122" fmla="*/ 4281487 w 12191999"/>
              <a:gd name="connsiteY122" fmla="*/ 1223760 h 6105653"/>
              <a:gd name="connsiteX123" fmla="*/ 4417219 w 12191999"/>
              <a:gd name="connsiteY123" fmla="*/ 1197593 h 6105653"/>
              <a:gd name="connsiteX124" fmla="*/ 4438649 w 12191999"/>
              <a:gd name="connsiteY124" fmla="*/ 1261557 h 6105653"/>
              <a:gd name="connsiteX125" fmla="*/ 4427935 w 12191999"/>
              <a:gd name="connsiteY125" fmla="*/ 1334243 h 6105653"/>
              <a:gd name="connsiteX126" fmla="*/ 4535090 w 12191999"/>
              <a:gd name="connsiteY126" fmla="*/ 1276094 h 6105653"/>
              <a:gd name="connsiteX127" fmla="*/ 4642246 w 12191999"/>
              <a:gd name="connsiteY127" fmla="*/ 1040590 h 6105653"/>
              <a:gd name="connsiteX128" fmla="*/ 4699396 w 12191999"/>
              <a:gd name="connsiteY128" fmla="*/ 996979 h 6105653"/>
              <a:gd name="connsiteX129" fmla="*/ 4727971 w 12191999"/>
              <a:gd name="connsiteY129" fmla="*/ 1055128 h 6105653"/>
              <a:gd name="connsiteX130" fmla="*/ 4738688 w 12191999"/>
              <a:gd name="connsiteY130" fmla="*/ 1098740 h 6105653"/>
              <a:gd name="connsiteX131" fmla="*/ 5185172 w 12191999"/>
              <a:gd name="connsiteY131" fmla="*/ 197429 h 6105653"/>
              <a:gd name="connsiteX132" fmla="*/ 5188744 w 12191999"/>
              <a:gd name="connsiteY132" fmla="*/ 400950 h 6105653"/>
              <a:gd name="connsiteX133" fmla="*/ 5117306 w 12191999"/>
              <a:gd name="connsiteY133" fmla="*/ 601565 h 6105653"/>
              <a:gd name="connsiteX134" fmla="*/ 5128021 w 12191999"/>
              <a:gd name="connsiteY134" fmla="*/ 813809 h 6105653"/>
              <a:gd name="connsiteX135" fmla="*/ 5092302 w 12191999"/>
              <a:gd name="connsiteY135" fmla="*/ 1014423 h 6105653"/>
              <a:gd name="connsiteX136" fmla="*/ 5092302 w 12191999"/>
              <a:gd name="connsiteY136" fmla="*/ 1188871 h 6105653"/>
              <a:gd name="connsiteX137" fmla="*/ 5145880 w 12191999"/>
              <a:gd name="connsiteY137" fmla="*/ 1026053 h 6105653"/>
              <a:gd name="connsiteX138" fmla="*/ 5235177 w 12191999"/>
              <a:gd name="connsiteY138" fmla="*/ 964997 h 6105653"/>
              <a:gd name="connsiteX139" fmla="*/ 5317331 w 12191999"/>
              <a:gd name="connsiteY139" fmla="*/ 985349 h 6105653"/>
              <a:gd name="connsiteX140" fmla="*/ 5292327 w 12191999"/>
              <a:gd name="connsiteY140" fmla="*/ 1052221 h 6105653"/>
              <a:gd name="connsiteX141" fmla="*/ 5199458 w 12191999"/>
              <a:gd name="connsiteY141" fmla="*/ 1130722 h 6105653"/>
              <a:gd name="connsiteX142" fmla="*/ 5256608 w 12191999"/>
              <a:gd name="connsiteY142" fmla="*/ 1148166 h 6105653"/>
              <a:gd name="connsiteX143" fmla="*/ 5299471 w 12191999"/>
              <a:gd name="connsiteY143" fmla="*/ 1194686 h 6105653"/>
              <a:gd name="connsiteX144" fmla="*/ 5278039 w 12191999"/>
              <a:gd name="connsiteY144" fmla="*/ 1462171 h 6105653"/>
              <a:gd name="connsiteX145" fmla="*/ 5460205 w 12191999"/>
              <a:gd name="connsiteY145" fmla="*/ 1284817 h 6105653"/>
              <a:gd name="connsiteX146" fmla="*/ 5488780 w 12191999"/>
              <a:gd name="connsiteY146" fmla="*/ 1171426 h 6105653"/>
              <a:gd name="connsiteX147" fmla="*/ 5539513 w 12191999"/>
              <a:gd name="connsiteY147" fmla="*/ 1140353 h 6105653"/>
              <a:gd name="connsiteX148" fmla="*/ 5552720 w 12191999"/>
              <a:gd name="connsiteY148" fmla="*/ 1143022 h 6105653"/>
              <a:gd name="connsiteX149" fmla="*/ 5574208 w 12191999"/>
              <a:gd name="connsiteY149" fmla="*/ 1115811 h 6105653"/>
              <a:gd name="connsiteX150" fmla="*/ 5734050 w 12191999"/>
              <a:gd name="connsiteY150" fmla="*/ 1075470 h 6105653"/>
              <a:gd name="connsiteX151" fmla="*/ 5798343 w 12191999"/>
              <a:gd name="connsiteY151" fmla="*/ 1020228 h 6105653"/>
              <a:gd name="connsiteX152" fmla="*/ 5884068 w 12191999"/>
              <a:gd name="connsiteY152" fmla="*/ 883578 h 6105653"/>
              <a:gd name="connsiteX153" fmla="*/ 6066234 w 12191999"/>
              <a:gd name="connsiteY153" fmla="*/ 645166 h 6105653"/>
              <a:gd name="connsiteX154" fmla="*/ 6109096 w 12191999"/>
              <a:gd name="connsiteY154" fmla="*/ 732391 h 6105653"/>
              <a:gd name="connsiteX155" fmla="*/ 5998368 w 12191999"/>
              <a:gd name="connsiteY155" fmla="*/ 985338 h 6105653"/>
              <a:gd name="connsiteX156" fmla="*/ 5969793 w 12191999"/>
              <a:gd name="connsiteY156" fmla="*/ 1168509 h 6105653"/>
              <a:gd name="connsiteX157" fmla="*/ 6162674 w 12191999"/>
              <a:gd name="connsiteY157" fmla="*/ 909745 h 6105653"/>
              <a:gd name="connsiteX158" fmla="*/ 6412705 w 12191999"/>
              <a:gd name="connsiteY158" fmla="*/ 659704 h 6105653"/>
              <a:gd name="connsiteX159" fmla="*/ 6366271 w 12191999"/>
              <a:gd name="connsiteY159" fmla="*/ 851596 h 6105653"/>
              <a:gd name="connsiteX160" fmla="*/ 6398418 w 12191999"/>
              <a:gd name="connsiteY160" fmla="*/ 860319 h 6105653"/>
              <a:gd name="connsiteX161" fmla="*/ 6694884 w 12191999"/>
              <a:gd name="connsiteY161" fmla="*/ 691686 h 6105653"/>
              <a:gd name="connsiteX162" fmla="*/ 6816327 w 12191999"/>
              <a:gd name="connsiteY162" fmla="*/ 610277 h 6105653"/>
              <a:gd name="connsiteX163" fmla="*/ 7177087 w 12191999"/>
              <a:gd name="connsiteY163" fmla="*/ 238123 h 6105653"/>
              <a:gd name="connsiteX164" fmla="*/ 7016353 w 12191999"/>
              <a:gd name="connsiteY164" fmla="*/ 592833 h 6105653"/>
              <a:gd name="connsiteX165" fmla="*/ 7366396 w 12191999"/>
              <a:gd name="connsiteY165" fmla="*/ 226493 h 6105653"/>
              <a:gd name="connsiteX166" fmla="*/ 7494984 w 12191999"/>
              <a:gd name="connsiteY166" fmla="*/ 49138 h 6105653"/>
              <a:gd name="connsiteX167" fmla="*/ 7538181 w 12191999"/>
              <a:gd name="connsiteY167" fmla="*/ 484 h 6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1999" h="6105653">
                <a:moveTo>
                  <a:pt x="7538181" y="484"/>
                </a:moveTo>
                <a:cubicBezTo>
                  <a:pt x="7546999" y="-833"/>
                  <a:pt x="7557492" y="439"/>
                  <a:pt x="7569993" y="5527"/>
                </a:cubicBezTo>
                <a:cubicBezTo>
                  <a:pt x="7612855" y="22971"/>
                  <a:pt x="7598567" y="54953"/>
                  <a:pt x="7587853" y="84028"/>
                </a:cubicBezTo>
                <a:cubicBezTo>
                  <a:pt x="7559278" y="153806"/>
                  <a:pt x="7559278" y="229401"/>
                  <a:pt x="7559278" y="325347"/>
                </a:cubicBezTo>
                <a:cubicBezTo>
                  <a:pt x="7695009" y="243938"/>
                  <a:pt x="7652146" y="95658"/>
                  <a:pt x="7795021" y="25878"/>
                </a:cubicBezTo>
                <a:cubicBezTo>
                  <a:pt x="7820024" y="113102"/>
                  <a:pt x="7770018" y="179974"/>
                  <a:pt x="7759302" y="249752"/>
                </a:cubicBezTo>
                <a:cubicBezTo>
                  <a:pt x="7748587" y="313717"/>
                  <a:pt x="7773590" y="328254"/>
                  <a:pt x="7852171" y="313717"/>
                </a:cubicBezTo>
                <a:cubicBezTo>
                  <a:pt x="7973615" y="290457"/>
                  <a:pt x="8034337" y="325347"/>
                  <a:pt x="8002190" y="418385"/>
                </a:cubicBezTo>
                <a:cubicBezTo>
                  <a:pt x="7970043" y="505609"/>
                  <a:pt x="8016478" y="514331"/>
                  <a:pt x="8084343" y="491072"/>
                </a:cubicBezTo>
                <a:cubicBezTo>
                  <a:pt x="8184355" y="456182"/>
                  <a:pt x="8262937" y="493979"/>
                  <a:pt x="8348662" y="520146"/>
                </a:cubicBezTo>
                <a:cubicBezTo>
                  <a:pt x="8477249" y="560851"/>
                  <a:pt x="8541543" y="543406"/>
                  <a:pt x="8637984" y="459090"/>
                </a:cubicBezTo>
                <a:cubicBezTo>
                  <a:pt x="8691561" y="409663"/>
                  <a:pt x="8737996" y="360236"/>
                  <a:pt x="8784431" y="290457"/>
                </a:cubicBezTo>
                <a:cubicBezTo>
                  <a:pt x="8809434" y="450367"/>
                  <a:pt x="8895158" y="284642"/>
                  <a:pt x="8948737" y="339884"/>
                </a:cubicBezTo>
                <a:cubicBezTo>
                  <a:pt x="8970168" y="453274"/>
                  <a:pt x="8798717" y="543406"/>
                  <a:pt x="8848725" y="697501"/>
                </a:cubicBezTo>
                <a:cubicBezTo>
                  <a:pt x="8995171" y="511424"/>
                  <a:pt x="9041606" y="302087"/>
                  <a:pt x="9238059" y="165437"/>
                </a:cubicBezTo>
                <a:cubicBezTo>
                  <a:pt x="9280921" y="197419"/>
                  <a:pt x="9238059" y="229401"/>
                  <a:pt x="9255919" y="255567"/>
                </a:cubicBezTo>
                <a:cubicBezTo>
                  <a:pt x="9266634" y="255567"/>
                  <a:pt x="9198767" y="560851"/>
                  <a:pt x="9477374" y="578295"/>
                </a:cubicBezTo>
                <a:cubicBezTo>
                  <a:pt x="9477374" y="584110"/>
                  <a:pt x="9477374" y="589925"/>
                  <a:pt x="9488091" y="595740"/>
                </a:cubicBezTo>
                <a:cubicBezTo>
                  <a:pt x="9527380" y="627722"/>
                  <a:pt x="9620249" y="598648"/>
                  <a:pt x="9627393" y="650981"/>
                </a:cubicBezTo>
                <a:cubicBezTo>
                  <a:pt x="9634537" y="709131"/>
                  <a:pt x="9666684" y="764373"/>
                  <a:pt x="9648824" y="825429"/>
                </a:cubicBezTo>
                <a:cubicBezTo>
                  <a:pt x="9634537" y="871948"/>
                  <a:pt x="9616678" y="921374"/>
                  <a:pt x="9616678" y="970802"/>
                </a:cubicBezTo>
                <a:cubicBezTo>
                  <a:pt x="9616678" y="1023136"/>
                  <a:pt x="9495233" y="1095822"/>
                  <a:pt x="9655968" y="1127805"/>
                </a:cubicBezTo>
                <a:cubicBezTo>
                  <a:pt x="9663111" y="1127805"/>
                  <a:pt x="9645252" y="1217935"/>
                  <a:pt x="9638109" y="1267362"/>
                </a:cubicBezTo>
                <a:cubicBezTo>
                  <a:pt x="9630965" y="1308066"/>
                  <a:pt x="9598818" y="1357494"/>
                  <a:pt x="9663111" y="1386568"/>
                </a:cubicBezTo>
                <a:cubicBezTo>
                  <a:pt x="9702403" y="1401105"/>
                  <a:pt x="9773840" y="1331326"/>
                  <a:pt x="9780984" y="1270269"/>
                </a:cubicBezTo>
                <a:cubicBezTo>
                  <a:pt x="9788127" y="1215028"/>
                  <a:pt x="9795271" y="1159787"/>
                  <a:pt x="9780984" y="1107452"/>
                </a:cubicBezTo>
                <a:cubicBezTo>
                  <a:pt x="9763125" y="1043488"/>
                  <a:pt x="9791699" y="1008598"/>
                  <a:pt x="9855993" y="991154"/>
                </a:cubicBezTo>
                <a:cubicBezTo>
                  <a:pt x="9923858" y="970802"/>
                  <a:pt x="9959577" y="933005"/>
                  <a:pt x="9991724" y="880670"/>
                </a:cubicBezTo>
                <a:cubicBezTo>
                  <a:pt x="10070305" y="752742"/>
                  <a:pt x="10163174" y="630630"/>
                  <a:pt x="10209609" y="491071"/>
                </a:cubicBezTo>
                <a:cubicBezTo>
                  <a:pt x="10216753" y="464905"/>
                  <a:pt x="10231040" y="432923"/>
                  <a:pt x="10291762" y="421292"/>
                </a:cubicBezTo>
                <a:cubicBezTo>
                  <a:pt x="10198893" y="799262"/>
                  <a:pt x="9959577" y="1142341"/>
                  <a:pt x="9973865" y="1531941"/>
                </a:cubicBezTo>
                <a:cubicBezTo>
                  <a:pt x="10048874" y="1427272"/>
                  <a:pt x="10052446" y="1302252"/>
                  <a:pt x="10106024" y="1188861"/>
                </a:cubicBezTo>
                <a:cubicBezTo>
                  <a:pt x="10145315" y="1270269"/>
                  <a:pt x="10102453" y="1345863"/>
                  <a:pt x="10081022" y="1421458"/>
                </a:cubicBezTo>
                <a:cubicBezTo>
                  <a:pt x="10063162" y="1485421"/>
                  <a:pt x="10059590" y="1543570"/>
                  <a:pt x="10170318" y="1549385"/>
                </a:cubicBezTo>
                <a:cubicBezTo>
                  <a:pt x="10181034" y="1549385"/>
                  <a:pt x="10188178" y="1549385"/>
                  <a:pt x="10198893" y="1549385"/>
                </a:cubicBezTo>
                <a:cubicBezTo>
                  <a:pt x="10245327" y="1526126"/>
                  <a:pt x="10266759" y="1494144"/>
                  <a:pt x="10281046" y="1453439"/>
                </a:cubicBezTo>
                <a:cubicBezTo>
                  <a:pt x="10288190" y="1430180"/>
                  <a:pt x="10302477" y="1398198"/>
                  <a:pt x="10334625" y="1398198"/>
                </a:cubicBezTo>
                <a:cubicBezTo>
                  <a:pt x="10456068" y="1401105"/>
                  <a:pt x="10491787" y="1322604"/>
                  <a:pt x="10527506" y="1247010"/>
                </a:cubicBezTo>
                <a:cubicBezTo>
                  <a:pt x="10588228" y="1287714"/>
                  <a:pt x="10545365" y="1322604"/>
                  <a:pt x="10548937" y="1354586"/>
                </a:cubicBezTo>
                <a:cubicBezTo>
                  <a:pt x="10552509" y="1374938"/>
                  <a:pt x="10556080" y="1395290"/>
                  <a:pt x="10588228" y="1395290"/>
                </a:cubicBezTo>
                <a:cubicBezTo>
                  <a:pt x="10613230" y="1395290"/>
                  <a:pt x="10645378" y="1386568"/>
                  <a:pt x="10645378" y="1366216"/>
                </a:cubicBezTo>
                <a:cubicBezTo>
                  <a:pt x="10648949" y="1238288"/>
                  <a:pt x="10820400" y="1165601"/>
                  <a:pt x="10820400" y="1031858"/>
                </a:cubicBezTo>
                <a:cubicBezTo>
                  <a:pt x="10820400" y="950449"/>
                  <a:pt x="10916840" y="1072563"/>
                  <a:pt x="10956131" y="1005691"/>
                </a:cubicBezTo>
                <a:cubicBezTo>
                  <a:pt x="10966847" y="991154"/>
                  <a:pt x="10981133" y="1046395"/>
                  <a:pt x="10977562" y="1069655"/>
                </a:cubicBezTo>
                <a:cubicBezTo>
                  <a:pt x="10973991" y="1092915"/>
                  <a:pt x="10948987" y="1113267"/>
                  <a:pt x="10966847" y="1142341"/>
                </a:cubicBezTo>
                <a:cubicBezTo>
                  <a:pt x="11031140" y="1156879"/>
                  <a:pt x="11056143" y="1119081"/>
                  <a:pt x="11074003" y="1084192"/>
                </a:cubicBezTo>
                <a:cubicBezTo>
                  <a:pt x="11116865" y="1008598"/>
                  <a:pt x="11166871" y="933005"/>
                  <a:pt x="11181159" y="848688"/>
                </a:cubicBezTo>
                <a:cubicBezTo>
                  <a:pt x="11184730" y="819614"/>
                  <a:pt x="11202590" y="802169"/>
                  <a:pt x="11238309" y="805077"/>
                </a:cubicBezTo>
                <a:cubicBezTo>
                  <a:pt x="11284744" y="810891"/>
                  <a:pt x="11270456" y="839966"/>
                  <a:pt x="11266884" y="863226"/>
                </a:cubicBezTo>
                <a:cubicBezTo>
                  <a:pt x="11263312" y="877763"/>
                  <a:pt x="11252596" y="892300"/>
                  <a:pt x="11277600" y="906838"/>
                </a:cubicBezTo>
                <a:cubicBezTo>
                  <a:pt x="11531203" y="566666"/>
                  <a:pt x="11516915" y="386403"/>
                  <a:pt x="11724084" y="5527"/>
                </a:cubicBezTo>
                <a:cubicBezTo>
                  <a:pt x="11763375" y="89842"/>
                  <a:pt x="11734800" y="150899"/>
                  <a:pt x="11727656" y="209048"/>
                </a:cubicBezTo>
                <a:cubicBezTo>
                  <a:pt x="11709796" y="354421"/>
                  <a:pt x="11677649" y="264290"/>
                  <a:pt x="11656218" y="409663"/>
                </a:cubicBezTo>
                <a:cubicBezTo>
                  <a:pt x="11645503" y="479442"/>
                  <a:pt x="11609784" y="543406"/>
                  <a:pt x="11666934" y="621907"/>
                </a:cubicBezTo>
                <a:cubicBezTo>
                  <a:pt x="11706225" y="674241"/>
                  <a:pt x="11663362" y="758557"/>
                  <a:pt x="11631215" y="822521"/>
                </a:cubicBezTo>
                <a:cubicBezTo>
                  <a:pt x="11602640" y="874856"/>
                  <a:pt x="11595497" y="927190"/>
                  <a:pt x="11631215" y="996969"/>
                </a:cubicBezTo>
                <a:cubicBezTo>
                  <a:pt x="11652646" y="933005"/>
                  <a:pt x="11670505" y="883578"/>
                  <a:pt x="11684793" y="834151"/>
                </a:cubicBezTo>
                <a:cubicBezTo>
                  <a:pt x="11695509" y="793447"/>
                  <a:pt x="11720512" y="770187"/>
                  <a:pt x="11774090" y="773095"/>
                </a:cubicBezTo>
                <a:cubicBezTo>
                  <a:pt x="11802665" y="773095"/>
                  <a:pt x="11841956" y="764373"/>
                  <a:pt x="11856243" y="793447"/>
                </a:cubicBezTo>
                <a:cubicBezTo>
                  <a:pt x="11870531" y="816706"/>
                  <a:pt x="11856243" y="848688"/>
                  <a:pt x="11831240" y="860319"/>
                </a:cubicBezTo>
                <a:cubicBezTo>
                  <a:pt x="11784806" y="874856"/>
                  <a:pt x="11741944" y="889393"/>
                  <a:pt x="11738371" y="938820"/>
                </a:cubicBezTo>
                <a:cubicBezTo>
                  <a:pt x="11731228" y="1005691"/>
                  <a:pt x="11759802" y="967894"/>
                  <a:pt x="11795521" y="956264"/>
                </a:cubicBezTo>
                <a:cubicBezTo>
                  <a:pt x="11834812" y="944634"/>
                  <a:pt x="11845527" y="979524"/>
                  <a:pt x="11838384" y="1002784"/>
                </a:cubicBezTo>
                <a:cubicBezTo>
                  <a:pt x="11806237" y="1090007"/>
                  <a:pt x="11863387" y="1180138"/>
                  <a:pt x="11816952" y="1270269"/>
                </a:cubicBezTo>
                <a:cubicBezTo>
                  <a:pt x="11931252" y="1247010"/>
                  <a:pt x="11981259" y="1197583"/>
                  <a:pt x="11999118" y="1092915"/>
                </a:cubicBezTo>
                <a:cubicBezTo>
                  <a:pt x="12002690" y="1055118"/>
                  <a:pt x="11995547" y="1014413"/>
                  <a:pt x="12027693" y="979524"/>
                </a:cubicBezTo>
                <a:cubicBezTo>
                  <a:pt x="12045553" y="959172"/>
                  <a:pt x="12066984" y="938820"/>
                  <a:pt x="12102703" y="953357"/>
                </a:cubicBezTo>
                <a:cubicBezTo>
                  <a:pt x="12127705" y="962080"/>
                  <a:pt x="12127705" y="985338"/>
                  <a:pt x="12120562" y="1005691"/>
                </a:cubicBezTo>
                <a:cubicBezTo>
                  <a:pt x="12081272" y="1090007"/>
                  <a:pt x="12070555" y="1180138"/>
                  <a:pt x="12056268" y="1267362"/>
                </a:cubicBezTo>
                <a:cubicBezTo>
                  <a:pt x="12052697" y="1281899"/>
                  <a:pt x="12045553" y="1296437"/>
                  <a:pt x="12081272" y="1310974"/>
                </a:cubicBezTo>
                <a:cubicBezTo>
                  <a:pt x="12113418" y="1209213"/>
                  <a:pt x="12156280" y="1110359"/>
                  <a:pt x="12191999" y="1008598"/>
                </a:cubicBezTo>
                <a:lnTo>
                  <a:pt x="12191999" y="6105653"/>
                </a:lnTo>
                <a:lnTo>
                  <a:pt x="0" y="6105653"/>
                </a:lnTo>
                <a:lnTo>
                  <a:pt x="0" y="927116"/>
                </a:lnTo>
                <a:lnTo>
                  <a:pt x="61930" y="902578"/>
                </a:lnTo>
                <a:cubicBezTo>
                  <a:pt x="91454" y="894128"/>
                  <a:pt x="122931" y="887949"/>
                  <a:pt x="155971" y="883588"/>
                </a:cubicBezTo>
                <a:cubicBezTo>
                  <a:pt x="223837" y="877773"/>
                  <a:pt x="245268" y="839976"/>
                  <a:pt x="277414" y="802179"/>
                </a:cubicBezTo>
                <a:cubicBezTo>
                  <a:pt x="388143" y="674251"/>
                  <a:pt x="488155" y="537601"/>
                  <a:pt x="638174" y="430025"/>
                </a:cubicBezTo>
                <a:cubicBezTo>
                  <a:pt x="620315" y="555046"/>
                  <a:pt x="520302" y="653899"/>
                  <a:pt x="477440" y="784735"/>
                </a:cubicBezTo>
                <a:cubicBezTo>
                  <a:pt x="641746" y="680066"/>
                  <a:pt x="727471" y="543415"/>
                  <a:pt x="827483" y="418395"/>
                </a:cubicBezTo>
                <a:cubicBezTo>
                  <a:pt x="873917" y="360246"/>
                  <a:pt x="931068" y="307912"/>
                  <a:pt x="956071" y="241040"/>
                </a:cubicBezTo>
                <a:cubicBezTo>
                  <a:pt x="961429" y="223595"/>
                  <a:pt x="972814" y="196338"/>
                  <a:pt x="999268" y="192386"/>
                </a:cubicBezTo>
                <a:cubicBezTo>
                  <a:pt x="1008086" y="191069"/>
                  <a:pt x="1018579" y="192341"/>
                  <a:pt x="1031080" y="197429"/>
                </a:cubicBezTo>
                <a:cubicBezTo>
                  <a:pt x="1073942" y="214873"/>
                  <a:pt x="1059654" y="246855"/>
                  <a:pt x="1048940" y="275930"/>
                </a:cubicBezTo>
                <a:cubicBezTo>
                  <a:pt x="1020365" y="345708"/>
                  <a:pt x="1020365" y="421303"/>
                  <a:pt x="1020365" y="517249"/>
                </a:cubicBezTo>
                <a:cubicBezTo>
                  <a:pt x="1156096" y="435840"/>
                  <a:pt x="1113233" y="287560"/>
                  <a:pt x="1256108" y="217780"/>
                </a:cubicBezTo>
                <a:cubicBezTo>
                  <a:pt x="1281111" y="305004"/>
                  <a:pt x="1231105" y="371876"/>
                  <a:pt x="1220389" y="441654"/>
                </a:cubicBezTo>
                <a:cubicBezTo>
                  <a:pt x="1209674" y="505619"/>
                  <a:pt x="1234677" y="520156"/>
                  <a:pt x="1313258" y="505619"/>
                </a:cubicBezTo>
                <a:cubicBezTo>
                  <a:pt x="1434702" y="482359"/>
                  <a:pt x="1495424" y="517249"/>
                  <a:pt x="1463277" y="610287"/>
                </a:cubicBezTo>
                <a:cubicBezTo>
                  <a:pt x="1431130" y="697511"/>
                  <a:pt x="1477565" y="706233"/>
                  <a:pt x="1545430" y="682974"/>
                </a:cubicBezTo>
                <a:cubicBezTo>
                  <a:pt x="1645442" y="648084"/>
                  <a:pt x="1724024" y="685881"/>
                  <a:pt x="1809749" y="712048"/>
                </a:cubicBezTo>
                <a:cubicBezTo>
                  <a:pt x="1938336" y="752753"/>
                  <a:pt x="2002630" y="735308"/>
                  <a:pt x="2099071" y="650992"/>
                </a:cubicBezTo>
                <a:cubicBezTo>
                  <a:pt x="2152648" y="601565"/>
                  <a:pt x="2199083" y="552138"/>
                  <a:pt x="2245518" y="482359"/>
                </a:cubicBezTo>
                <a:cubicBezTo>
                  <a:pt x="2270521" y="642269"/>
                  <a:pt x="2356245" y="476544"/>
                  <a:pt x="2409824" y="531786"/>
                </a:cubicBezTo>
                <a:cubicBezTo>
                  <a:pt x="2431255" y="645176"/>
                  <a:pt x="2259804" y="735308"/>
                  <a:pt x="2309812" y="889403"/>
                </a:cubicBezTo>
                <a:cubicBezTo>
                  <a:pt x="2456258" y="703326"/>
                  <a:pt x="2502693" y="493989"/>
                  <a:pt x="2699146" y="357339"/>
                </a:cubicBezTo>
                <a:cubicBezTo>
                  <a:pt x="2742008" y="389321"/>
                  <a:pt x="2699146" y="421303"/>
                  <a:pt x="2717006" y="447469"/>
                </a:cubicBezTo>
                <a:cubicBezTo>
                  <a:pt x="2727721" y="447469"/>
                  <a:pt x="2659854" y="752753"/>
                  <a:pt x="2938461" y="770197"/>
                </a:cubicBezTo>
                <a:cubicBezTo>
                  <a:pt x="2938461" y="776012"/>
                  <a:pt x="2938461" y="781827"/>
                  <a:pt x="2949178" y="787642"/>
                </a:cubicBezTo>
                <a:cubicBezTo>
                  <a:pt x="2988467" y="819624"/>
                  <a:pt x="3081336" y="790550"/>
                  <a:pt x="3088480" y="842883"/>
                </a:cubicBezTo>
                <a:cubicBezTo>
                  <a:pt x="3095624" y="901033"/>
                  <a:pt x="3127771" y="956275"/>
                  <a:pt x="3109911" y="1017331"/>
                </a:cubicBezTo>
                <a:cubicBezTo>
                  <a:pt x="3095624" y="1063850"/>
                  <a:pt x="3077765" y="1113276"/>
                  <a:pt x="3077765" y="1162704"/>
                </a:cubicBezTo>
                <a:cubicBezTo>
                  <a:pt x="3077765" y="1215038"/>
                  <a:pt x="2956320" y="1287724"/>
                  <a:pt x="3117055" y="1319707"/>
                </a:cubicBezTo>
                <a:cubicBezTo>
                  <a:pt x="3124198" y="1319707"/>
                  <a:pt x="3106339" y="1409837"/>
                  <a:pt x="3099196" y="1459264"/>
                </a:cubicBezTo>
                <a:cubicBezTo>
                  <a:pt x="3092052" y="1499968"/>
                  <a:pt x="3059905" y="1549396"/>
                  <a:pt x="3124198" y="1578470"/>
                </a:cubicBezTo>
                <a:cubicBezTo>
                  <a:pt x="3163490" y="1593007"/>
                  <a:pt x="3234927" y="1523228"/>
                  <a:pt x="3242071" y="1462171"/>
                </a:cubicBezTo>
                <a:cubicBezTo>
                  <a:pt x="3249214" y="1406930"/>
                  <a:pt x="3256358" y="1351689"/>
                  <a:pt x="3242071" y="1299354"/>
                </a:cubicBezTo>
                <a:cubicBezTo>
                  <a:pt x="3224212" y="1235390"/>
                  <a:pt x="3252786" y="1200500"/>
                  <a:pt x="3317080" y="1183056"/>
                </a:cubicBezTo>
                <a:cubicBezTo>
                  <a:pt x="3384945" y="1162704"/>
                  <a:pt x="3420664" y="1124907"/>
                  <a:pt x="3452811" y="1072572"/>
                </a:cubicBezTo>
                <a:cubicBezTo>
                  <a:pt x="3531392" y="944644"/>
                  <a:pt x="3624261" y="822532"/>
                  <a:pt x="3670696" y="682973"/>
                </a:cubicBezTo>
                <a:cubicBezTo>
                  <a:pt x="3677840" y="656807"/>
                  <a:pt x="3692127" y="624825"/>
                  <a:pt x="3752849" y="613194"/>
                </a:cubicBezTo>
                <a:cubicBezTo>
                  <a:pt x="3659980" y="991164"/>
                  <a:pt x="3420664" y="1334243"/>
                  <a:pt x="3434952" y="1723843"/>
                </a:cubicBezTo>
                <a:cubicBezTo>
                  <a:pt x="3509961" y="1619174"/>
                  <a:pt x="3513533" y="1494154"/>
                  <a:pt x="3567111" y="1380763"/>
                </a:cubicBezTo>
                <a:cubicBezTo>
                  <a:pt x="3606402" y="1462171"/>
                  <a:pt x="3563540" y="1537765"/>
                  <a:pt x="3542109" y="1613360"/>
                </a:cubicBezTo>
                <a:cubicBezTo>
                  <a:pt x="3524249" y="1677323"/>
                  <a:pt x="3520677" y="1735472"/>
                  <a:pt x="3631405" y="1741287"/>
                </a:cubicBezTo>
                <a:cubicBezTo>
                  <a:pt x="3642121" y="1741287"/>
                  <a:pt x="3649265" y="1741287"/>
                  <a:pt x="3659980" y="1741287"/>
                </a:cubicBezTo>
                <a:cubicBezTo>
                  <a:pt x="3706414" y="1718028"/>
                  <a:pt x="3727846" y="1686046"/>
                  <a:pt x="3742133" y="1645341"/>
                </a:cubicBezTo>
                <a:cubicBezTo>
                  <a:pt x="3749277" y="1622082"/>
                  <a:pt x="3763564" y="1590100"/>
                  <a:pt x="3795712" y="1590100"/>
                </a:cubicBezTo>
                <a:cubicBezTo>
                  <a:pt x="3917155" y="1593007"/>
                  <a:pt x="3952874" y="1514506"/>
                  <a:pt x="3988593" y="1438912"/>
                </a:cubicBezTo>
                <a:cubicBezTo>
                  <a:pt x="4049315" y="1479616"/>
                  <a:pt x="4006452" y="1514506"/>
                  <a:pt x="4010024" y="1546488"/>
                </a:cubicBezTo>
                <a:cubicBezTo>
                  <a:pt x="4013596" y="1566840"/>
                  <a:pt x="4017167" y="1587192"/>
                  <a:pt x="4049315" y="1587192"/>
                </a:cubicBezTo>
                <a:cubicBezTo>
                  <a:pt x="4074317" y="1587192"/>
                  <a:pt x="4106465" y="1578470"/>
                  <a:pt x="4106465" y="1558118"/>
                </a:cubicBezTo>
                <a:cubicBezTo>
                  <a:pt x="4110036" y="1430190"/>
                  <a:pt x="4281487" y="1357503"/>
                  <a:pt x="4281487" y="1223760"/>
                </a:cubicBezTo>
                <a:cubicBezTo>
                  <a:pt x="4281487" y="1142351"/>
                  <a:pt x="4377927" y="1264465"/>
                  <a:pt x="4417219" y="1197593"/>
                </a:cubicBezTo>
                <a:cubicBezTo>
                  <a:pt x="4427935" y="1183056"/>
                  <a:pt x="4442220" y="1238297"/>
                  <a:pt x="4438649" y="1261557"/>
                </a:cubicBezTo>
                <a:cubicBezTo>
                  <a:pt x="4435078" y="1284817"/>
                  <a:pt x="4410074" y="1305169"/>
                  <a:pt x="4427935" y="1334243"/>
                </a:cubicBezTo>
                <a:cubicBezTo>
                  <a:pt x="4492228" y="1348781"/>
                  <a:pt x="4517230" y="1310983"/>
                  <a:pt x="4535090" y="1276094"/>
                </a:cubicBezTo>
                <a:cubicBezTo>
                  <a:pt x="4577952" y="1200500"/>
                  <a:pt x="4627958" y="1124907"/>
                  <a:pt x="4642246" y="1040590"/>
                </a:cubicBezTo>
                <a:cubicBezTo>
                  <a:pt x="4645817" y="1011516"/>
                  <a:pt x="4663677" y="994071"/>
                  <a:pt x="4699396" y="996979"/>
                </a:cubicBezTo>
                <a:cubicBezTo>
                  <a:pt x="4745832" y="1002793"/>
                  <a:pt x="4731544" y="1031868"/>
                  <a:pt x="4727971" y="1055128"/>
                </a:cubicBezTo>
                <a:cubicBezTo>
                  <a:pt x="4724399" y="1069665"/>
                  <a:pt x="4713683" y="1084202"/>
                  <a:pt x="4738688" y="1098740"/>
                </a:cubicBezTo>
                <a:cubicBezTo>
                  <a:pt x="4992291" y="758568"/>
                  <a:pt x="4978002" y="578305"/>
                  <a:pt x="5185172" y="197429"/>
                </a:cubicBezTo>
                <a:cubicBezTo>
                  <a:pt x="5224462" y="281744"/>
                  <a:pt x="5195887" y="342801"/>
                  <a:pt x="5188744" y="400950"/>
                </a:cubicBezTo>
                <a:cubicBezTo>
                  <a:pt x="5170883" y="546323"/>
                  <a:pt x="5138736" y="456192"/>
                  <a:pt x="5117306" y="601565"/>
                </a:cubicBezTo>
                <a:cubicBezTo>
                  <a:pt x="5106590" y="671344"/>
                  <a:pt x="5070871" y="735308"/>
                  <a:pt x="5128021" y="813809"/>
                </a:cubicBezTo>
                <a:cubicBezTo>
                  <a:pt x="5167312" y="866143"/>
                  <a:pt x="5124450" y="950459"/>
                  <a:pt x="5092302" y="1014423"/>
                </a:cubicBezTo>
                <a:cubicBezTo>
                  <a:pt x="5063727" y="1066758"/>
                  <a:pt x="5056585" y="1119092"/>
                  <a:pt x="5092302" y="1188871"/>
                </a:cubicBezTo>
                <a:cubicBezTo>
                  <a:pt x="5113734" y="1124907"/>
                  <a:pt x="5131592" y="1075480"/>
                  <a:pt x="5145880" y="1026053"/>
                </a:cubicBezTo>
                <a:cubicBezTo>
                  <a:pt x="5156596" y="985349"/>
                  <a:pt x="5181600" y="962089"/>
                  <a:pt x="5235177" y="964997"/>
                </a:cubicBezTo>
                <a:cubicBezTo>
                  <a:pt x="5263752" y="964997"/>
                  <a:pt x="5303044" y="956275"/>
                  <a:pt x="5317331" y="985349"/>
                </a:cubicBezTo>
                <a:cubicBezTo>
                  <a:pt x="5331618" y="1008608"/>
                  <a:pt x="5317331" y="1040590"/>
                  <a:pt x="5292327" y="1052221"/>
                </a:cubicBezTo>
                <a:cubicBezTo>
                  <a:pt x="5245894" y="1066758"/>
                  <a:pt x="5203031" y="1081295"/>
                  <a:pt x="5199458" y="1130722"/>
                </a:cubicBezTo>
                <a:cubicBezTo>
                  <a:pt x="5192315" y="1197593"/>
                  <a:pt x="5220889" y="1159796"/>
                  <a:pt x="5256608" y="1148166"/>
                </a:cubicBezTo>
                <a:cubicBezTo>
                  <a:pt x="5295899" y="1136536"/>
                  <a:pt x="5306616" y="1171426"/>
                  <a:pt x="5299471" y="1194686"/>
                </a:cubicBezTo>
                <a:cubicBezTo>
                  <a:pt x="5267324" y="1281909"/>
                  <a:pt x="5324474" y="1372040"/>
                  <a:pt x="5278039" y="1462171"/>
                </a:cubicBezTo>
                <a:cubicBezTo>
                  <a:pt x="5392339" y="1438912"/>
                  <a:pt x="5442347" y="1389485"/>
                  <a:pt x="5460205" y="1284817"/>
                </a:cubicBezTo>
                <a:cubicBezTo>
                  <a:pt x="5463777" y="1247020"/>
                  <a:pt x="5456634" y="1206315"/>
                  <a:pt x="5488780" y="1171426"/>
                </a:cubicBezTo>
                <a:cubicBezTo>
                  <a:pt x="5502175" y="1156162"/>
                  <a:pt x="5517579" y="1140898"/>
                  <a:pt x="5539513" y="1140353"/>
                </a:cubicBezTo>
                <a:lnTo>
                  <a:pt x="5552720" y="1143022"/>
                </a:lnTo>
                <a:lnTo>
                  <a:pt x="5574208" y="1115811"/>
                </a:lnTo>
                <a:cubicBezTo>
                  <a:pt x="5609034" y="1085646"/>
                  <a:pt x="5659040" y="1068202"/>
                  <a:pt x="5734050" y="1075470"/>
                </a:cubicBezTo>
                <a:cubicBezTo>
                  <a:pt x="5776912" y="1078377"/>
                  <a:pt x="5809058" y="1055118"/>
                  <a:pt x="5798343" y="1020228"/>
                </a:cubicBezTo>
                <a:cubicBezTo>
                  <a:pt x="5776912" y="953357"/>
                  <a:pt x="5837634" y="921375"/>
                  <a:pt x="5884068" y="883578"/>
                </a:cubicBezTo>
                <a:cubicBezTo>
                  <a:pt x="5966221" y="816706"/>
                  <a:pt x="6051947" y="752742"/>
                  <a:pt x="6066234" y="645166"/>
                </a:cubicBezTo>
                <a:cubicBezTo>
                  <a:pt x="6130528" y="665519"/>
                  <a:pt x="6123384" y="700408"/>
                  <a:pt x="6109096" y="732391"/>
                </a:cubicBezTo>
                <a:cubicBezTo>
                  <a:pt x="6073377" y="816706"/>
                  <a:pt x="6034087" y="901023"/>
                  <a:pt x="5998368" y="985338"/>
                </a:cubicBezTo>
                <a:cubicBezTo>
                  <a:pt x="5976937" y="1040581"/>
                  <a:pt x="5944790" y="1095822"/>
                  <a:pt x="5969793" y="1168509"/>
                </a:cubicBezTo>
                <a:cubicBezTo>
                  <a:pt x="6098380" y="1104545"/>
                  <a:pt x="6123384" y="996969"/>
                  <a:pt x="6162674" y="909745"/>
                </a:cubicBezTo>
                <a:cubicBezTo>
                  <a:pt x="6212681" y="802169"/>
                  <a:pt x="6305549" y="738205"/>
                  <a:pt x="6412705" y="659704"/>
                </a:cubicBezTo>
                <a:cubicBezTo>
                  <a:pt x="6441280" y="738205"/>
                  <a:pt x="6362699" y="787632"/>
                  <a:pt x="6366271" y="851596"/>
                </a:cubicBezTo>
                <a:cubicBezTo>
                  <a:pt x="6376987" y="854503"/>
                  <a:pt x="6398418" y="860319"/>
                  <a:pt x="6398418" y="860319"/>
                </a:cubicBezTo>
                <a:cubicBezTo>
                  <a:pt x="6455568" y="755650"/>
                  <a:pt x="6562724" y="709131"/>
                  <a:pt x="6694884" y="691686"/>
                </a:cubicBezTo>
                <a:cubicBezTo>
                  <a:pt x="6762750" y="685871"/>
                  <a:pt x="6784181" y="648074"/>
                  <a:pt x="6816327" y="610277"/>
                </a:cubicBezTo>
                <a:cubicBezTo>
                  <a:pt x="6927056" y="482349"/>
                  <a:pt x="7027068" y="345699"/>
                  <a:pt x="7177087" y="238123"/>
                </a:cubicBezTo>
                <a:cubicBezTo>
                  <a:pt x="7159228" y="363144"/>
                  <a:pt x="7059215" y="461997"/>
                  <a:pt x="7016353" y="592833"/>
                </a:cubicBezTo>
                <a:cubicBezTo>
                  <a:pt x="7180659" y="488164"/>
                  <a:pt x="7266384" y="351513"/>
                  <a:pt x="7366396" y="226493"/>
                </a:cubicBezTo>
                <a:cubicBezTo>
                  <a:pt x="7412830" y="168344"/>
                  <a:pt x="7469981" y="116010"/>
                  <a:pt x="7494984" y="49138"/>
                </a:cubicBezTo>
                <a:cubicBezTo>
                  <a:pt x="7500342" y="31693"/>
                  <a:pt x="7511727" y="4436"/>
                  <a:pt x="7538181" y="484"/>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dirty="0">
              <a:solidFill>
                <a:schemeClr val="tx1"/>
              </a:solidFill>
            </a:endParaRPr>
          </a:p>
        </p:txBody>
      </p:sp>
      <p:sp>
        <p:nvSpPr>
          <p:cNvPr id="2" name="Title 1">
            <a:extLst>
              <a:ext uri="{FF2B5EF4-FFF2-40B4-BE49-F238E27FC236}">
                <a16:creationId xmlns:a16="http://schemas.microsoft.com/office/drawing/2014/main" id="{2748FCAB-1A9E-6953-FC66-9DFE09B98306}"/>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kern="1200">
                <a:solidFill>
                  <a:schemeClr val="tx1"/>
                </a:solidFill>
                <a:latin typeface="+mj-lt"/>
                <a:ea typeface="+mj-ea"/>
                <a:cs typeface="+mj-cs"/>
              </a:rPr>
              <a:t>Management/Treatment Goals</a:t>
            </a:r>
          </a:p>
        </p:txBody>
      </p:sp>
      <p:sp>
        <p:nvSpPr>
          <p:cNvPr id="4" name="Text Placeholder 3">
            <a:extLst>
              <a:ext uri="{FF2B5EF4-FFF2-40B4-BE49-F238E27FC236}">
                <a16:creationId xmlns:a16="http://schemas.microsoft.com/office/drawing/2014/main" id="{B30D4296-F2EA-A8EB-20AE-C0E79117381F}"/>
              </a:ext>
            </a:extLst>
          </p:cNvPr>
          <p:cNvSpPr>
            <a:spLocks/>
          </p:cNvSpPr>
          <p:nvPr/>
        </p:nvSpPr>
        <p:spPr>
          <a:xfrm>
            <a:off x="1369105" y="2001902"/>
            <a:ext cx="4295254" cy="686130"/>
          </a:xfrm>
          <a:prstGeom prst="rect">
            <a:avLst/>
          </a:prstGeom>
        </p:spPr>
        <p:txBody>
          <a:bodyPr/>
          <a:lstStyle/>
          <a:p>
            <a:pPr defTabSz="758952">
              <a:spcAft>
                <a:spcPts val="600"/>
              </a:spcAft>
            </a:pPr>
            <a:r>
              <a:rPr lang="en-US" sz="2400" b="1" kern="1200" dirty="0">
                <a:solidFill>
                  <a:schemeClr val="tx1"/>
                </a:solidFill>
                <a:latin typeface="+mn-lt"/>
                <a:ea typeface="+mn-ea"/>
                <a:cs typeface="+mn-cs"/>
              </a:rPr>
              <a:t>Enuresis</a:t>
            </a:r>
            <a:r>
              <a:rPr lang="en-US" sz="1494" kern="1200" dirty="0">
                <a:solidFill>
                  <a:schemeClr val="tx1"/>
                </a:solidFill>
                <a:latin typeface="+mn-lt"/>
                <a:ea typeface="+mn-ea"/>
                <a:cs typeface="+mn-cs"/>
              </a:rPr>
              <a:t>	</a:t>
            </a:r>
            <a:endParaRPr lang="en-US" dirty="0"/>
          </a:p>
        </p:txBody>
      </p:sp>
      <p:sp>
        <p:nvSpPr>
          <p:cNvPr id="5" name="Content Placeholder 4">
            <a:extLst>
              <a:ext uri="{FF2B5EF4-FFF2-40B4-BE49-F238E27FC236}">
                <a16:creationId xmlns:a16="http://schemas.microsoft.com/office/drawing/2014/main" id="{B8C1281F-5EFC-0A01-D4B9-6937CAF18D80}"/>
              </a:ext>
            </a:extLst>
          </p:cNvPr>
          <p:cNvSpPr>
            <a:spLocks/>
          </p:cNvSpPr>
          <p:nvPr/>
        </p:nvSpPr>
        <p:spPr>
          <a:xfrm>
            <a:off x="1369105" y="2688032"/>
            <a:ext cx="4295254" cy="3068417"/>
          </a:xfrm>
          <a:prstGeom prst="rect">
            <a:avLst/>
          </a:prstGeom>
        </p:spPr>
        <p:txBody>
          <a:bodyPr>
            <a:normAutofit/>
          </a:bodyPr>
          <a:lstStyle/>
          <a:p>
            <a:pPr defTabSz="758952">
              <a:spcAft>
                <a:spcPts val="600"/>
              </a:spcAft>
            </a:pPr>
            <a:r>
              <a:rPr lang="en-US" sz="1494" kern="1200">
                <a:solidFill>
                  <a:schemeClr val="tx1"/>
                </a:solidFill>
                <a:latin typeface="+mn-lt"/>
                <a:ea typeface="+mn-ea"/>
                <a:cs typeface="+mn-cs"/>
              </a:rPr>
              <a:t>Behavioral interventions</a:t>
            </a:r>
          </a:p>
          <a:p>
            <a:pPr defTabSz="758952">
              <a:spcAft>
                <a:spcPts val="600"/>
              </a:spcAft>
            </a:pPr>
            <a:r>
              <a:rPr lang="en-US" sz="1494" kern="1200">
                <a:solidFill>
                  <a:schemeClr val="tx1"/>
                </a:solidFill>
                <a:latin typeface="+mn-lt"/>
                <a:ea typeface="+mn-ea"/>
                <a:cs typeface="+mn-cs"/>
              </a:rPr>
              <a:t>Bed alarm therapy</a:t>
            </a:r>
          </a:p>
          <a:p>
            <a:pPr defTabSz="758952">
              <a:spcAft>
                <a:spcPts val="600"/>
              </a:spcAft>
            </a:pPr>
            <a:r>
              <a:rPr lang="en-US" sz="1494" kern="1200">
                <a:solidFill>
                  <a:schemeClr val="tx1"/>
                </a:solidFill>
                <a:latin typeface="+mn-lt"/>
                <a:ea typeface="+mn-ea"/>
                <a:cs typeface="+mn-cs"/>
              </a:rPr>
              <a:t>Desmopressin </a:t>
            </a:r>
          </a:p>
          <a:p>
            <a:pPr defTabSz="758952">
              <a:spcAft>
                <a:spcPts val="600"/>
              </a:spcAft>
            </a:pPr>
            <a:r>
              <a:rPr lang="en-US" sz="1494" kern="1200">
                <a:solidFill>
                  <a:schemeClr val="tx1"/>
                </a:solidFill>
                <a:latin typeface="+mn-lt"/>
                <a:ea typeface="+mn-ea"/>
                <a:cs typeface="+mn-cs"/>
              </a:rPr>
              <a:t>Bladder diary </a:t>
            </a:r>
            <a:endParaRPr lang="en-US"/>
          </a:p>
        </p:txBody>
      </p:sp>
      <p:sp>
        <p:nvSpPr>
          <p:cNvPr id="6" name="Text Placeholder 5">
            <a:extLst>
              <a:ext uri="{FF2B5EF4-FFF2-40B4-BE49-F238E27FC236}">
                <a16:creationId xmlns:a16="http://schemas.microsoft.com/office/drawing/2014/main" id="{6C83393A-E799-7B6C-8AD5-BBC4C27B58DF}"/>
              </a:ext>
            </a:extLst>
          </p:cNvPr>
          <p:cNvSpPr>
            <a:spLocks/>
          </p:cNvSpPr>
          <p:nvPr/>
        </p:nvSpPr>
        <p:spPr>
          <a:xfrm>
            <a:off x="5809781" y="2001902"/>
            <a:ext cx="4316407" cy="686130"/>
          </a:xfrm>
          <a:prstGeom prst="rect">
            <a:avLst/>
          </a:prstGeom>
        </p:spPr>
        <p:txBody>
          <a:bodyPr/>
          <a:lstStyle/>
          <a:p>
            <a:pPr defTabSz="758952">
              <a:spcAft>
                <a:spcPts val="600"/>
              </a:spcAft>
            </a:pPr>
            <a:r>
              <a:rPr lang="en-US" sz="2400" b="1" kern="1200" dirty="0">
                <a:solidFill>
                  <a:schemeClr val="tx1"/>
                </a:solidFill>
                <a:latin typeface="+mn-lt"/>
                <a:ea typeface="+mn-ea"/>
                <a:cs typeface="+mn-cs"/>
              </a:rPr>
              <a:t>Dysfunctional Voiding</a:t>
            </a:r>
            <a:endParaRPr lang="en-US" sz="3200" b="1" dirty="0"/>
          </a:p>
        </p:txBody>
      </p:sp>
      <p:sp>
        <p:nvSpPr>
          <p:cNvPr id="7" name="Content Placeholder 6">
            <a:extLst>
              <a:ext uri="{FF2B5EF4-FFF2-40B4-BE49-F238E27FC236}">
                <a16:creationId xmlns:a16="http://schemas.microsoft.com/office/drawing/2014/main" id="{E06EE512-23F1-6F3D-C300-1F3082A48D98}"/>
              </a:ext>
            </a:extLst>
          </p:cNvPr>
          <p:cNvSpPr>
            <a:spLocks/>
          </p:cNvSpPr>
          <p:nvPr/>
        </p:nvSpPr>
        <p:spPr>
          <a:xfrm>
            <a:off x="5809781" y="2688032"/>
            <a:ext cx="4316407" cy="3068417"/>
          </a:xfrm>
          <a:prstGeom prst="rect">
            <a:avLst/>
          </a:prstGeom>
        </p:spPr>
        <p:txBody>
          <a:bodyPr>
            <a:normAutofit lnSpcReduction="10000"/>
          </a:bodyPr>
          <a:lstStyle/>
          <a:p>
            <a:pPr defTabSz="758952">
              <a:lnSpc>
                <a:spcPct val="90000"/>
              </a:lnSpc>
              <a:spcAft>
                <a:spcPts val="600"/>
              </a:spcAft>
            </a:pPr>
            <a:r>
              <a:rPr lang="en-US" sz="1700" kern="1200" dirty="0">
                <a:solidFill>
                  <a:schemeClr val="tx1"/>
                </a:solidFill>
                <a:latin typeface="+mn-lt"/>
                <a:ea typeface="+mn-ea"/>
                <a:cs typeface="+mn-cs"/>
              </a:rPr>
              <a:t>Goal:</a:t>
            </a:r>
          </a:p>
          <a:p>
            <a:pPr marL="379476" lvl="1" defTabSz="758952">
              <a:lnSpc>
                <a:spcPct val="90000"/>
              </a:lnSpc>
              <a:spcAft>
                <a:spcPts val="600"/>
              </a:spcAft>
            </a:pPr>
            <a:r>
              <a:rPr lang="en-US" sz="1700" kern="1200" dirty="0">
                <a:solidFill>
                  <a:schemeClr val="tx1"/>
                </a:solidFill>
                <a:latin typeface="+mn-lt"/>
                <a:ea typeface="+mn-ea"/>
                <a:cs typeface="+mn-cs"/>
              </a:rPr>
              <a:t>Enable patients to learn to relax the bladder outlet </a:t>
            </a:r>
          </a:p>
          <a:p>
            <a:pPr defTabSz="758952">
              <a:lnSpc>
                <a:spcPct val="90000"/>
              </a:lnSpc>
              <a:spcAft>
                <a:spcPts val="600"/>
              </a:spcAft>
            </a:pPr>
            <a:r>
              <a:rPr lang="en-US" sz="1700" kern="1200" dirty="0">
                <a:solidFill>
                  <a:schemeClr val="tx1"/>
                </a:solidFill>
                <a:latin typeface="+mn-lt"/>
                <a:ea typeface="+mn-ea"/>
                <a:cs typeface="+mn-cs"/>
              </a:rPr>
              <a:t>Hypnosis</a:t>
            </a:r>
          </a:p>
          <a:p>
            <a:pPr defTabSz="758952">
              <a:lnSpc>
                <a:spcPct val="90000"/>
              </a:lnSpc>
              <a:spcAft>
                <a:spcPts val="600"/>
              </a:spcAft>
            </a:pPr>
            <a:r>
              <a:rPr lang="en-US" sz="1700" kern="1200" dirty="0">
                <a:solidFill>
                  <a:schemeClr val="tx1"/>
                </a:solidFill>
                <a:latin typeface="+mn-lt"/>
                <a:ea typeface="+mn-ea"/>
                <a:cs typeface="+mn-cs"/>
              </a:rPr>
              <a:t>bladder retraining</a:t>
            </a:r>
          </a:p>
          <a:p>
            <a:pPr defTabSz="758952">
              <a:lnSpc>
                <a:spcPct val="90000"/>
              </a:lnSpc>
              <a:spcAft>
                <a:spcPts val="600"/>
              </a:spcAft>
            </a:pPr>
            <a:r>
              <a:rPr lang="en-US" sz="1700" kern="1200" dirty="0">
                <a:solidFill>
                  <a:schemeClr val="tx1"/>
                </a:solidFill>
                <a:latin typeface="+mn-lt"/>
                <a:ea typeface="+mn-ea"/>
                <a:cs typeface="+mn-cs"/>
              </a:rPr>
              <a:t>bladder drill</a:t>
            </a:r>
          </a:p>
          <a:p>
            <a:pPr defTabSz="758952">
              <a:lnSpc>
                <a:spcPct val="90000"/>
              </a:lnSpc>
              <a:spcAft>
                <a:spcPts val="600"/>
              </a:spcAft>
            </a:pPr>
            <a:r>
              <a:rPr lang="en-US" sz="1700" kern="1200" dirty="0">
                <a:solidFill>
                  <a:schemeClr val="tx1"/>
                </a:solidFill>
                <a:latin typeface="+mn-lt"/>
                <a:ea typeface="+mn-ea"/>
                <a:cs typeface="+mn-cs"/>
              </a:rPr>
              <a:t>biofeedback for the pelvic floor</a:t>
            </a:r>
          </a:p>
          <a:p>
            <a:pPr defTabSz="758952">
              <a:lnSpc>
                <a:spcPct val="90000"/>
              </a:lnSpc>
              <a:spcAft>
                <a:spcPts val="600"/>
              </a:spcAft>
            </a:pPr>
            <a:r>
              <a:rPr lang="en-US" sz="1700" kern="1200" dirty="0">
                <a:solidFill>
                  <a:schemeClr val="tx1"/>
                </a:solidFill>
                <a:latin typeface="+mn-lt"/>
                <a:ea typeface="+mn-ea"/>
                <a:cs typeface="+mn-cs"/>
              </a:rPr>
              <a:t>Anticholinergic  medications</a:t>
            </a:r>
          </a:p>
          <a:p>
            <a:pPr defTabSz="758952">
              <a:lnSpc>
                <a:spcPct val="90000"/>
              </a:lnSpc>
              <a:spcAft>
                <a:spcPts val="600"/>
              </a:spcAft>
            </a:pPr>
            <a:r>
              <a:rPr lang="en-US" sz="1700" kern="1200" dirty="0">
                <a:solidFill>
                  <a:schemeClr val="tx1"/>
                </a:solidFill>
                <a:latin typeface="+mn-lt"/>
                <a:ea typeface="+mn-ea"/>
                <a:cs typeface="+mn-cs"/>
              </a:rPr>
              <a:t>Alpha adrenergic blockers</a:t>
            </a:r>
          </a:p>
          <a:p>
            <a:pPr defTabSz="758952">
              <a:lnSpc>
                <a:spcPct val="90000"/>
              </a:lnSpc>
              <a:spcAft>
                <a:spcPts val="600"/>
              </a:spcAft>
            </a:pPr>
            <a:r>
              <a:rPr lang="en-US" sz="1700" kern="1200" dirty="0">
                <a:solidFill>
                  <a:schemeClr val="tx1"/>
                </a:solidFill>
                <a:latin typeface="+mn-lt"/>
                <a:ea typeface="+mn-ea"/>
                <a:cs typeface="+mn-cs"/>
              </a:rPr>
              <a:t>Intermittent self-</a:t>
            </a:r>
            <a:r>
              <a:rPr lang="en-US" sz="1700" kern="1200" dirty="0" err="1">
                <a:solidFill>
                  <a:schemeClr val="tx1"/>
                </a:solidFill>
                <a:latin typeface="+mn-lt"/>
                <a:ea typeface="+mn-ea"/>
                <a:cs typeface="+mn-cs"/>
              </a:rPr>
              <a:t>cath</a:t>
            </a:r>
            <a:endParaRPr lang="en-US" sz="1700" kern="1200" dirty="0">
              <a:solidFill>
                <a:schemeClr val="tx1"/>
              </a:solidFill>
              <a:latin typeface="+mn-lt"/>
              <a:ea typeface="+mn-ea"/>
              <a:cs typeface="+mn-cs"/>
            </a:endParaRPr>
          </a:p>
          <a:p>
            <a:pPr defTabSz="758952">
              <a:lnSpc>
                <a:spcPct val="90000"/>
              </a:lnSpc>
              <a:spcAft>
                <a:spcPts val="600"/>
              </a:spcAft>
            </a:pPr>
            <a:r>
              <a:rPr lang="en-US" sz="1700" kern="1200" dirty="0" err="1">
                <a:solidFill>
                  <a:schemeClr val="tx1"/>
                </a:solidFill>
                <a:latin typeface="+mn-lt"/>
                <a:ea typeface="+mn-ea"/>
                <a:cs typeface="+mn-cs"/>
              </a:rPr>
              <a:t>Urotherapy</a:t>
            </a:r>
            <a:endParaRPr lang="en-US" sz="1700" dirty="0"/>
          </a:p>
        </p:txBody>
      </p:sp>
      <p:sp>
        <p:nvSpPr>
          <p:cNvPr id="8" name="TextBox 7">
            <a:extLst>
              <a:ext uri="{FF2B5EF4-FFF2-40B4-BE49-F238E27FC236}">
                <a16:creationId xmlns:a16="http://schemas.microsoft.com/office/drawing/2014/main" id="{4145D3F3-4E39-14C2-820B-7D7A16337F3F}"/>
              </a:ext>
            </a:extLst>
          </p:cNvPr>
          <p:cNvSpPr txBox="1"/>
          <p:nvPr/>
        </p:nvSpPr>
        <p:spPr>
          <a:xfrm>
            <a:off x="8033897" y="5855170"/>
            <a:ext cx="2780505" cy="322268"/>
          </a:xfrm>
          <a:prstGeom prst="rect">
            <a:avLst/>
          </a:prstGeom>
          <a:noFill/>
        </p:spPr>
        <p:txBody>
          <a:bodyPr wrap="none" rtlCol="0">
            <a:spAutoFit/>
          </a:bodyPr>
          <a:lstStyle/>
          <a:p>
            <a:pPr defTabSz="758952">
              <a:spcAft>
                <a:spcPts val="600"/>
              </a:spcAft>
            </a:pPr>
            <a:r>
              <a:rPr lang="en-US" sz="1494" kern="1200">
                <a:solidFill>
                  <a:schemeClr val="tx1"/>
                </a:solidFill>
                <a:latin typeface="+mn-lt"/>
                <a:ea typeface="+mn-ea"/>
                <a:cs typeface="+mn-cs"/>
              </a:rPr>
              <a:t>(Sinha, 2011; Baird et al., 2014) </a:t>
            </a:r>
            <a:endParaRPr lang="en-US"/>
          </a:p>
        </p:txBody>
      </p:sp>
      <p:pic>
        <p:nvPicPr>
          <p:cNvPr id="11" name="Audio 10">
            <a:extLst>
              <a:ext uri="{FF2B5EF4-FFF2-40B4-BE49-F238E27FC236}">
                <a16:creationId xmlns:a16="http://schemas.microsoft.com/office/drawing/2014/main" id="{71684CF7-1976-2C5E-DB53-9D74FBB763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93464817"/>
      </p:ext>
    </p:extLst>
  </p:cSld>
  <p:clrMapOvr>
    <a:masterClrMapping/>
  </p:clrMapOvr>
  <mc:AlternateContent xmlns:mc="http://schemas.openxmlformats.org/markup-compatibility/2006">
    <mc:Choice xmlns:p14="http://schemas.microsoft.com/office/powerpoint/2010/main" Requires="p14">
      <p:transition spd="slow" p14:dur="2000" advTm="236460"/>
    </mc:Choice>
    <mc:Fallback>
      <p:transition spd="slow" advTm="236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extLst>
    <p:ext uri="{3A86A75C-4F4B-4683-9AE1-C65F6400EC91}">
      <p14:laserTraceLst xmlns:p14="http://schemas.microsoft.com/office/powerpoint/2010/main">
        <p14:tracePtLst>
          <p14:tracePt t="1052" x="5283200" y="6824663"/>
          <p14:tracePt t="1059" x="5494338" y="6799263"/>
          <p14:tracePt t="1065" x="5646738" y="6781800"/>
          <p14:tracePt t="1080" x="5808663" y="6781800"/>
          <p14:tracePt t="1085" x="5918200" y="6781800"/>
          <p14:tracePt t="1089" x="6002338" y="6781800"/>
          <p14:tracePt t="1096" x="6053138" y="6781800"/>
          <p14:tracePt t="1104" x="6189663" y="6799263"/>
          <p14:tracePt t="1802" x="10634663" y="6756400"/>
          <p14:tracePt t="1810" x="10777538" y="6662738"/>
          <p14:tracePt t="1818" x="10929938" y="6586538"/>
          <p14:tracePt t="1830" x="11066463" y="6510338"/>
          <p14:tracePt t="1835" x="11201400" y="6451600"/>
          <p14:tracePt t="1843" x="11320463" y="6392863"/>
          <p14:tracePt t="1868" x="11633200" y="6230938"/>
          <p14:tracePt t="1878" x="11726863" y="6180138"/>
          <p14:tracePt t="1886" x="11828463" y="6154738"/>
          <p14:tracePt t="1894" x="11904663" y="6121400"/>
          <p14:tracePt t="1929" x="12174538" y="601980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31D5B-88E0-318B-6148-0BC510D426D4}"/>
              </a:ext>
            </a:extLst>
          </p:cNvPr>
          <p:cNvSpPr>
            <a:spLocks noGrp="1"/>
          </p:cNvSpPr>
          <p:nvPr>
            <p:ph type="title"/>
          </p:nvPr>
        </p:nvSpPr>
        <p:spPr/>
        <p:txBody>
          <a:bodyPr/>
          <a:lstStyle/>
          <a:p>
            <a:r>
              <a:rPr lang="en-US" dirty="0"/>
              <a:t>Patient Education</a:t>
            </a:r>
          </a:p>
        </p:txBody>
      </p:sp>
      <p:graphicFrame>
        <p:nvGraphicFramePr>
          <p:cNvPr id="6" name="Content Placeholder 2">
            <a:extLst>
              <a:ext uri="{FF2B5EF4-FFF2-40B4-BE49-F238E27FC236}">
                <a16:creationId xmlns:a16="http://schemas.microsoft.com/office/drawing/2014/main" id="{C817F4C2-341B-6FEB-913D-134B9D712AD7}"/>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Box 3">
            <a:extLst>
              <a:ext uri="{FF2B5EF4-FFF2-40B4-BE49-F238E27FC236}">
                <a16:creationId xmlns:a16="http://schemas.microsoft.com/office/drawing/2014/main" id="{FA0D37C6-D96F-678E-7528-6CC61BB1DB88}"/>
              </a:ext>
            </a:extLst>
          </p:cNvPr>
          <p:cNvSpPr txBox="1"/>
          <p:nvPr/>
        </p:nvSpPr>
        <p:spPr>
          <a:xfrm>
            <a:off x="7310664" y="6311900"/>
            <a:ext cx="4881336" cy="369332"/>
          </a:xfrm>
          <a:prstGeom prst="rect">
            <a:avLst/>
          </a:prstGeom>
          <a:noFill/>
        </p:spPr>
        <p:txBody>
          <a:bodyPr wrap="none" rtlCol="0">
            <a:spAutoFit/>
          </a:bodyPr>
          <a:lstStyle/>
          <a:p>
            <a:r>
              <a:rPr lang="en-US" dirty="0"/>
              <a:t>(Wilson &amp; Gupta, 2023; </a:t>
            </a:r>
            <a:r>
              <a:rPr lang="en-US" dirty="0" err="1"/>
              <a:t>Nepple</a:t>
            </a:r>
            <a:r>
              <a:rPr lang="en-US" dirty="0"/>
              <a:t> &amp; Cooper, 2023)</a:t>
            </a:r>
          </a:p>
        </p:txBody>
      </p:sp>
      <p:pic>
        <p:nvPicPr>
          <p:cNvPr id="8" name="Audio 7">
            <a:extLst>
              <a:ext uri="{FF2B5EF4-FFF2-40B4-BE49-F238E27FC236}">
                <a16:creationId xmlns:a16="http://schemas.microsoft.com/office/drawing/2014/main" id="{DB5E7F16-0489-4B79-40AA-2DB20EB3918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51886733"/>
      </p:ext>
    </p:extLst>
  </p:cSld>
  <p:clrMapOvr>
    <a:masterClrMapping/>
  </p:clrMapOvr>
  <mc:AlternateContent xmlns:mc="http://schemas.openxmlformats.org/markup-compatibility/2006">
    <mc:Choice xmlns:p14="http://schemas.microsoft.com/office/powerpoint/2010/main" Requires="p14">
      <p:transition spd="slow" p14:dur="2000" advTm="39555"/>
    </mc:Choice>
    <mc:Fallback>
      <p:transition spd="slow" advTm="39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26831" x="2293938" y="6738938"/>
          <p14:tracePt t="26834" x="2293938" y="6646863"/>
          <p14:tracePt t="26835" x="2293938" y="6561138"/>
          <p14:tracePt t="26841" x="2268538" y="6484938"/>
          <p14:tracePt t="26857" x="2192338" y="6332538"/>
          <p14:tracePt t="26870" x="2159000" y="6291263"/>
          <p14:tracePt t="26878" x="2116138" y="6240463"/>
          <p14:tracePt t="26916" x="1846263" y="6078538"/>
          <p14:tracePt t="26923" x="1785938" y="6062663"/>
          <p14:tracePt t="26932" x="1709738" y="6062663"/>
          <p14:tracePt t="26947" x="1633538" y="6062663"/>
          <p14:tracePt t="26948" x="1557338" y="6062663"/>
          <p14:tracePt t="26967" x="1455738" y="6078538"/>
          <p14:tracePt t="26971" x="1363663" y="6103938"/>
          <p14:tracePt t="26972" x="1244600" y="6164263"/>
          <p14:tracePt t="26994" x="1066800" y="6240463"/>
          <p14:tracePt t="26998" x="1023938" y="6273800"/>
          <p14:tracePt t="27018" x="889000" y="6316663"/>
          <p14:tracePt t="27021" x="838200" y="6332538"/>
          <p14:tracePt t="27032" x="812800" y="6332538"/>
          <p14:tracePt t="27037" x="779463" y="6350000"/>
          <p14:tracePt t="27049" x="754063" y="6350000"/>
          <p14:tracePt t="27053" x="736600" y="6350000"/>
          <p14:tracePt t="27061" x="719138" y="6350000"/>
          <p14:tracePt t="27077" x="703263" y="6332538"/>
          <p14:tracePt t="27100" x="693738" y="6299200"/>
          <p14:tracePt t="27101" x="693738" y="6291263"/>
          <p14:tracePt t="27110" x="677863" y="6291263"/>
          <p14:tracePt t="27117" x="677863" y="6273800"/>
          <p14:tracePt t="27125" x="660400" y="6240463"/>
          <p14:tracePt t="27149" x="627063" y="6180138"/>
          <p14:tracePt t="27156" x="627063" y="6164263"/>
          <p14:tracePt t="27166" x="617538" y="6138863"/>
          <p14:tracePt t="27181" x="601663" y="6103938"/>
          <p14:tracePt t="27183" x="566738" y="6078538"/>
          <p14:tracePt t="27189" x="558800" y="6037263"/>
          <p14:tracePt t="27196" x="525463" y="6002338"/>
          <p14:tracePt t="27207" x="508000" y="5969000"/>
          <p14:tracePt t="27217" x="482600" y="5926138"/>
          <p14:tracePt t="27222" x="449263" y="5900738"/>
          <p14:tracePt t="27231" x="431800" y="5867400"/>
          <p14:tracePt t="27239" x="423863" y="5834063"/>
          <p14:tracePt t="27248" x="388938" y="5824538"/>
          <p14:tracePt t="27255" x="373063" y="5791200"/>
          <p14:tracePt t="27262" x="347663" y="5765800"/>
          <p14:tracePt t="27279" x="330200" y="5748338"/>
          <p14:tracePt t="27301" x="312738" y="5715000"/>
          <p14:tracePt t="27312" x="296863" y="5707063"/>
          <p14:tracePt t="27321" x="296863" y="5689600"/>
          <p14:tracePt t="27332" x="296863" y="5672138"/>
          <p14:tracePt t="27338" x="296863" y="5656263"/>
          <p14:tracePt t="27353" x="296863" y="5630863"/>
          <p14:tracePt t="27382" x="296863" y="5595938"/>
          <p14:tracePt t="27386" x="296863" y="5580063"/>
          <p14:tracePt t="27401" x="296863" y="5570538"/>
          <p14:tracePt t="27414" x="296863" y="5554663"/>
          <p14:tracePt t="27419" x="312738" y="5554663"/>
          <p14:tracePt t="27427" x="312738" y="5537200"/>
          <p14:tracePt t="27441" x="330200" y="5537200"/>
          <p14:tracePt t="27451" x="330200" y="5519738"/>
          <p14:tracePt t="27464" x="347663" y="5519738"/>
          <p14:tracePt t="27472" x="347663" y="5503863"/>
          <p14:tracePt t="27497" x="363538" y="5494338"/>
          <p14:tracePt t="27513" x="373063" y="5478463"/>
          <p14:tracePt t="27521" x="388938" y="5461000"/>
          <p14:tracePt t="27531" x="406400" y="5461000"/>
          <p14:tracePt t="27539" x="423863" y="5443538"/>
          <p14:tracePt t="27548" x="431800" y="5435600"/>
          <p14:tracePt t="27555" x="449263" y="5418138"/>
          <p14:tracePt t="27566" x="482600" y="5402263"/>
          <p14:tracePt t="27572" x="508000" y="5376863"/>
          <p14:tracePt t="27579" x="525463" y="5359400"/>
          <p14:tracePt t="27588" x="525463" y="5341938"/>
          <p14:tracePt t="27598" x="558800" y="5341938"/>
          <p14:tracePt t="27604" x="566738" y="5326063"/>
          <p14:tracePt t="27619" x="584200" y="5308600"/>
          <p14:tracePt t="27650" x="617538" y="5308600"/>
          <p14:tracePt t="27655" x="617538" y="5300663"/>
          <p14:tracePt t="27663" x="627063" y="5300663"/>
          <p14:tracePt t="27695" x="642938" y="5300663"/>
          <p14:tracePt t="27718" x="660400" y="5300663"/>
          <p14:tracePt t="27733" x="677863" y="5300663"/>
          <p14:tracePt t="27750" x="703263" y="5300663"/>
          <p14:tracePt t="27756" x="736600" y="5300663"/>
          <p14:tracePt t="27765" x="754063" y="5283200"/>
          <p14:tracePt t="27783" x="779463" y="5283200"/>
          <p14:tracePt t="27784" x="812800" y="5265738"/>
          <p14:tracePt t="27790" x="830263" y="5249863"/>
          <p14:tracePt t="27797" x="855663" y="5249863"/>
          <p14:tracePt t="27805" x="871538" y="5240338"/>
          <p14:tracePt t="27814" x="896938" y="5224463"/>
          <p14:tracePt t="27821" x="931863" y="5207000"/>
          <p14:tracePt t="27830" x="947738" y="5189538"/>
          <p14:tracePt t="27849" x="990600" y="5164138"/>
          <p14:tracePt t="27856" x="1023938" y="5164138"/>
          <p14:tracePt t="27863" x="1033463" y="5148263"/>
          <p14:tracePt t="27884" x="1049338" y="5130800"/>
          <p14:tracePt t="27887" x="1066800" y="5130800"/>
          <p14:tracePt t="27888" x="1092200" y="5130800"/>
          <p14:tracePt t="27895" x="1109663" y="5113338"/>
          <p14:tracePt t="27904" x="1125538" y="5113338"/>
          <p14:tracePt t="27916" x="1160463" y="5113338"/>
          <p14:tracePt t="27922" x="1168400" y="5113338"/>
          <p14:tracePt t="27928" x="1201738" y="5113338"/>
          <p14:tracePt t="27937" x="1227138" y="5113338"/>
          <p14:tracePt t="27948" x="1262063" y="5113338"/>
          <p14:tracePt t="27955" x="1295400" y="5113338"/>
          <p14:tracePt t="27966" x="1320800" y="5113338"/>
          <p14:tracePt t="27970" x="1354138" y="5113338"/>
          <p14:tracePt t="28001" x="1439863" y="5173663"/>
          <p14:tracePt t="28002" x="1490663" y="5207000"/>
          <p14:tracePt t="28012" x="1516063" y="5240338"/>
          <p14:tracePt t="28022" x="1549400" y="5265738"/>
          <p14:tracePt t="28032" x="1574800" y="5300663"/>
          <p14:tracePt t="28034" x="1608138" y="5326063"/>
          <p14:tracePt t="28041" x="1633538" y="5376863"/>
          <p14:tracePt t="28067" x="1709738" y="5461000"/>
          <p14:tracePt t="28074" x="1744663" y="5494338"/>
          <p14:tracePt t="28091" x="1770063" y="5537200"/>
          <p14:tracePt t="28105" x="1770063" y="5554663"/>
          <p14:tracePt t="28106" x="1785938" y="5570538"/>
          <p14:tracePt t="28124" x="1803400" y="5580063"/>
          <p14:tracePt t="28137" x="1803400" y="5595938"/>
          <p14:tracePt t="28138" x="1820863" y="5595938"/>
          <p14:tracePt t="28167" x="1820863" y="5613400"/>
          <p14:tracePt t="28169" x="1828800" y="5613400"/>
          <p14:tracePt t="28186" x="1828800" y="5630863"/>
          <p14:tracePt t="28214" x="1828800" y="5638800"/>
          <p14:tracePt t="28232" x="1828800" y="5656263"/>
          <p14:tracePt t="28237" x="1828800" y="5672138"/>
          <p14:tracePt t="28251" x="1785938" y="5715000"/>
          <p14:tracePt t="28263" x="1752600" y="5748338"/>
          <p14:tracePt t="28269" x="1693863" y="5773738"/>
          <p14:tracePt t="28281" x="1625600" y="5824538"/>
          <p14:tracePt t="28287" x="1549400" y="5849938"/>
          <p14:tracePt t="28297" x="1455738" y="5900738"/>
          <p14:tracePt t="28313" x="1338263" y="5926138"/>
          <p14:tracePt t="28316" x="1201738" y="5969000"/>
          <p14:tracePt t="28317" x="1084263" y="5986463"/>
          <p14:tracePt t="28350" x="719138" y="6019800"/>
          <p14:tracePt t="28357" x="642938" y="6019800"/>
          <p14:tracePt t="28365" x="584200" y="6019800"/>
          <p14:tracePt t="28373" x="541338" y="6019800"/>
          <p14:tracePt t="28382" x="482600" y="6002338"/>
          <p14:tracePt t="28388" x="465138" y="5986463"/>
          <p14:tracePt t="28401" x="449263" y="5969000"/>
          <p14:tracePt t="28406" x="423863" y="5961063"/>
          <p14:tracePt t="28418" x="423863" y="5943600"/>
          <p14:tracePt t="28423" x="406400" y="5910263"/>
          <p14:tracePt t="28428" x="406400" y="5900738"/>
          <p14:tracePt t="28437" x="388938" y="5884863"/>
          <p14:tracePt t="28466" x="388938" y="5791200"/>
          <p14:tracePt t="28470" x="388938" y="5748338"/>
          <p14:tracePt t="28481" x="388938" y="5715000"/>
          <p14:tracePt t="28485" x="423863" y="5689600"/>
          <p14:tracePt t="28500" x="431800" y="5656263"/>
          <p14:tracePt t="28501" x="465138" y="5638800"/>
          <p14:tracePt t="28510" x="508000" y="5595938"/>
          <p14:tracePt t="28518" x="558800" y="5580063"/>
          <p14:tracePt t="28533" x="601663" y="5570538"/>
          <p14:tracePt t="28535" x="660400" y="5570538"/>
          <p14:tracePt t="28545" x="736600" y="5570538"/>
          <p14:tracePt t="28551" x="830263" y="5570538"/>
          <p14:tracePt t="28566" x="931863" y="5570538"/>
          <p14:tracePt t="28568" x="1023938" y="5570538"/>
          <p14:tracePt t="28577" x="1125538" y="5570538"/>
          <p14:tracePt t="28583" x="1227138" y="5580063"/>
          <p14:tracePt t="28599" x="1354138" y="5613400"/>
          <p14:tracePt t="28611" x="1414463" y="5630863"/>
          <p14:tracePt t="28630" x="1516063" y="5638800"/>
          <p14:tracePt t="28641" x="1549400" y="5656263"/>
          <p14:tracePt t="28649" x="1574800" y="5656263"/>
          <p14:tracePt t="28650" x="1592263" y="5672138"/>
          <p14:tracePt t="28657" x="1608138" y="5672138"/>
          <p14:tracePt t="28674" x="1625600" y="5672138"/>
          <p14:tracePt t="28697" x="1633538" y="5689600"/>
          <p14:tracePt t="28721" x="1633538" y="5707063"/>
          <p14:tracePt t="28745" x="1625600" y="5715000"/>
          <p14:tracePt t="28752" x="1608138" y="5715000"/>
          <p14:tracePt t="28763" x="1574800" y="5748338"/>
          <p14:tracePt t="28771" x="1549400" y="5765800"/>
          <p14:tracePt t="28782" x="1490663" y="5808663"/>
          <p14:tracePt t="28787" x="1414463" y="5834063"/>
          <p14:tracePt t="28796" x="1338263" y="5867400"/>
          <p14:tracePt t="28803" x="1219200" y="5910263"/>
          <p14:tracePt t="28814" x="1109663" y="5961063"/>
          <p14:tracePt t="28820" x="1008063" y="5986463"/>
          <p14:tracePt t="28825" x="957263" y="6002338"/>
          <p14:tracePt t="28842" x="812800" y="6045200"/>
          <p14:tracePt t="28854" x="754063" y="6045200"/>
          <p14:tracePt t="28860" x="703263" y="6062663"/>
          <p14:tracePt t="28887" x="642938" y="6062663"/>
          <p14:tracePt t="28894" x="627063" y="6062663"/>
          <p14:tracePt t="28899" x="627063" y="6045200"/>
          <p14:tracePt t="28907" x="617538" y="6037263"/>
          <p14:tracePt t="28919" x="617538" y="6019800"/>
          <p14:tracePt t="28924" x="617538" y="6002338"/>
          <p14:tracePt t="28932" x="617538" y="5986463"/>
          <p14:tracePt t="28941" x="617538" y="5969000"/>
          <p14:tracePt t="28967" x="660400" y="5834063"/>
          <p14:tracePt t="28979" x="703263" y="5773738"/>
          <p14:tracePt t="28985" x="754063" y="5715000"/>
          <p14:tracePt t="28998" x="830263" y="5630863"/>
          <p14:tracePt t="28999" x="896938" y="5554663"/>
          <p14:tracePt t="29005" x="990600" y="5478463"/>
          <p14:tracePt t="29025" x="1201738" y="5326063"/>
          <p14:tracePt t="29034" x="1295400" y="5249863"/>
          <p14:tracePt t="29040" x="1320800" y="5240338"/>
          <p14:tracePt t="29057" x="1439863" y="5164138"/>
          <p14:tracePt t="29065" x="1490663" y="5148263"/>
          <p14:tracePt t="29071" x="1516063" y="5130800"/>
          <p14:tracePt t="29080" x="1549400" y="5130800"/>
          <p14:tracePt t="29086" x="1574800" y="5130800"/>
          <p14:tracePt t="29100" x="1592263" y="5113338"/>
          <p14:tracePt t="29101" x="1608138" y="5113338"/>
          <p14:tracePt t="29110" x="1625600" y="5113338"/>
          <p14:tracePt t="29117" x="1633538" y="5113338"/>
          <p14:tracePt t="29125" x="1651000" y="5113338"/>
          <p14:tracePt t="29141" x="1684338" y="5113338"/>
          <p14:tracePt t="29148" x="1684338" y="5130800"/>
          <p14:tracePt t="29157" x="1693863" y="5130800"/>
          <p14:tracePt t="29168" x="1727200" y="5148263"/>
          <p14:tracePt t="29182" x="1744663" y="5164138"/>
          <p14:tracePt t="29206" x="1752600" y="5173663"/>
          <p14:tracePt t="29216" x="1770063" y="5189538"/>
          <p14:tracePt t="29231" x="1785938" y="5189538"/>
          <p14:tracePt t="29239" x="1785938" y="5207000"/>
          <p14:tracePt t="29264" x="1785938" y="5224463"/>
          <p14:tracePt t="29306" x="1785938" y="5240338"/>
          <p14:tracePt t="29315" x="1785938" y="5249863"/>
          <p14:tracePt t="29329" x="1785938" y="5265738"/>
          <p14:tracePt t="29338" x="1785938" y="5300663"/>
          <p14:tracePt t="29349" x="1785938" y="5308600"/>
          <p14:tracePt t="29363" x="1785938" y="5341938"/>
          <p14:tracePt t="29382" x="1785938" y="5359400"/>
          <p14:tracePt t="29387" x="1770063" y="5359400"/>
          <p14:tracePt t="29397" x="1770063" y="5376863"/>
          <p14:tracePt t="29415" x="1770063" y="5384800"/>
          <p14:tracePt t="29433" x="1752600" y="5384800"/>
          <p14:tracePt t="29441" x="1752600" y="5402263"/>
          <p14:tracePt t="29452" x="1744663" y="5402263"/>
          <p14:tracePt t="29457" x="1727200" y="5402263"/>
          <p14:tracePt t="29466" x="1709738" y="5402263"/>
          <p14:tracePt t="29473" x="1684338" y="5418138"/>
          <p14:tracePt t="29482" x="1668463" y="5418138"/>
          <p14:tracePt t="29495" x="1625600" y="5418138"/>
          <p14:tracePt t="29501" x="1592263" y="5435600"/>
          <p14:tracePt t="29506" x="1549400" y="5435600"/>
          <p14:tracePt t="29515" x="1516063" y="5435600"/>
          <p14:tracePt t="29531" x="1473200" y="5435600"/>
          <p14:tracePt t="29533" x="1439863" y="5435600"/>
          <p14:tracePt t="29538" x="1414463" y="5435600"/>
          <p14:tracePt t="29546" x="1397000" y="5435600"/>
          <p14:tracePt t="29554" x="1363663" y="5435600"/>
          <p14:tracePt t="29565" x="1354138" y="5435600"/>
          <p14:tracePt t="29570" x="1338263" y="5435600"/>
          <p14:tracePt t="29580" x="1320800" y="5418138"/>
          <p14:tracePt t="29600" x="1303338" y="5402263"/>
          <p14:tracePt t="29606" x="1295400" y="5402263"/>
          <p14:tracePt t="29621" x="1295400" y="5384800"/>
          <p14:tracePt t="29636" x="1277938" y="5384800"/>
          <p14:tracePt t="29637" x="1277938" y="5376863"/>
          <p14:tracePt t="29645" x="1277938" y="5359400"/>
          <p14:tracePt t="29667" x="1277938" y="5341938"/>
          <p14:tracePt t="29696" x="1277938" y="5326063"/>
          <p14:tracePt t="29716" x="1295400" y="5308600"/>
          <p14:tracePt t="29734" x="1303338" y="5308600"/>
          <p14:tracePt t="29749" x="1320800" y="5308600"/>
          <p14:tracePt t="29757" x="1320800" y="5300663"/>
          <p14:tracePt t="29782" x="1338263" y="5300663"/>
          <p14:tracePt t="29806" x="1338263" y="5283200"/>
          <p14:tracePt t="29853" x="1354138" y="5283200"/>
          <p14:tracePt t="29870" x="1363663" y="5283200"/>
          <p14:tracePt t="29879" x="1379538" y="5265738"/>
          <p14:tracePt t="29886" x="1414463" y="5265738"/>
          <p14:tracePt t="29902" x="1422400" y="5265738"/>
          <p14:tracePt t="29903" x="1455738" y="5265738"/>
          <p14:tracePt t="29913" x="1490663" y="5265738"/>
          <p14:tracePt t="29920" x="1516063" y="5265738"/>
          <p14:tracePt t="29932" x="1549400" y="5265738"/>
          <p14:tracePt t="29938" x="1608138" y="5265738"/>
          <p14:tracePt t="29947" x="1625600" y="5265738"/>
          <p14:tracePt t="29953" x="1684338" y="5265738"/>
          <p14:tracePt t="29969" x="1752600" y="5265738"/>
          <p14:tracePt t="29978" x="1828800" y="5265738"/>
          <p14:tracePt t="29985" x="1862138" y="5265738"/>
          <p14:tracePt t="29999" x="1955800" y="5265738"/>
          <p14:tracePt t="30004" x="1981200" y="5265738"/>
          <p14:tracePt t="30011" x="2024063" y="5265738"/>
          <p14:tracePt t="30017" x="2074863" y="5265738"/>
          <p14:tracePt t="30026" x="2100263" y="5265738"/>
          <p14:tracePt t="30050" x="2217738" y="5265738"/>
          <p14:tracePt t="30056" x="2268538" y="5265738"/>
          <p14:tracePt t="30065" x="2293938" y="5265738"/>
          <p14:tracePt t="30073" x="2328863" y="5265738"/>
          <p14:tracePt t="30084" x="2370138" y="5265738"/>
          <p14:tracePt t="30089" x="2405063" y="5265738"/>
          <p14:tracePt t="30097" x="2430463" y="5265738"/>
          <p14:tracePt t="30106" x="2481263" y="5265738"/>
          <p14:tracePt t="30115" x="2489200" y="5265738"/>
          <p14:tracePt t="30122" x="2522538" y="5265738"/>
          <p14:tracePt t="30129" x="2547938" y="5265738"/>
          <p14:tracePt t="30137" x="2565400" y="5283200"/>
          <p14:tracePt t="30170" x="2641600" y="5300663"/>
          <p14:tracePt t="30172" x="2674938" y="5300663"/>
          <p14:tracePt t="30179" x="2684463" y="5308600"/>
          <p14:tracePt t="30187" x="2700338" y="5308600"/>
          <p14:tracePt t="30202" x="2760663" y="5341938"/>
          <p14:tracePt t="30211" x="2776538" y="5359400"/>
          <p14:tracePt t="30218" x="2794000" y="5359400"/>
          <p14:tracePt t="30237" x="2852738" y="5384800"/>
          <p14:tracePt t="30246" x="2870200" y="5402263"/>
          <p14:tracePt t="30252" x="2913063" y="5418138"/>
          <p14:tracePt t="30275" x="2971800" y="5435600"/>
          <p14:tracePt t="30285" x="3005138" y="5443538"/>
          <p14:tracePt t="30287" x="3014663" y="5443538"/>
          <p14:tracePt t="30298" x="3048000" y="5461000"/>
          <p14:tracePt t="30304" x="3081338" y="5478463"/>
          <p14:tracePt t="30315" x="3090863" y="5478463"/>
          <p14:tracePt t="30319" x="3106738" y="5494338"/>
          <p14:tracePt t="30329" x="3124200" y="5494338"/>
          <p14:tracePt t="30338" x="3149600" y="5494338"/>
          <p14:tracePt t="30350" x="3167063" y="5503863"/>
          <p14:tracePt t="30351" x="3182938" y="5503863"/>
          <p14:tracePt t="30357" x="3217863" y="5503863"/>
          <p14:tracePt t="30364" x="3225800" y="5503863"/>
          <p14:tracePt t="30379" x="3243263" y="5503863"/>
          <p14:tracePt t="30398" x="3259138" y="5503863"/>
          <p14:tracePt t="30399" x="3302000" y="5503863"/>
          <p14:tracePt t="30405" x="3335338" y="5503863"/>
          <p14:tracePt t="30414" x="3344863" y="5503863"/>
          <p14:tracePt t="30421" x="3378200" y="5503863"/>
          <p14:tracePt t="30433" x="3421063" y="5503863"/>
          <p14:tracePt t="30439" x="3454400" y="5503863"/>
          <p14:tracePt t="30446" x="3479800" y="5494338"/>
          <p14:tracePt t="30454" x="3513138" y="5478463"/>
          <p14:tracePt t="30474" x="3589338" y="5443538"/>
          <p14:tracePt t="30479" x="3614738" y="5435600"/>
          <p14:tracePt t="30499" x="3725863" y="5402263"/>
          <p14:tracePt t="30502" x="3784600" y="5384800"/>
          <p14:tracePt t="30514" x="3810000" y="5384800"/>
          <p14:tracePt t="30519" x="3919538" y="5384800"/>
          <p14:tracePt t="30530" x="3937000" y="5384800"/>
          <p14:tracePt t="30535" x="4038600" y="5384800"/>
          <p14:tracePt t="30549" x="4097338" y="5384800"/>
          <p14:tracePt t="30551" x="4114800" y="5384800"/>
          <p14:tracePt t="30557" x="4191000" y="5384800"/>
          <p14:tracePt t="30568" x="4233863" y="5384800"/>
          <p14:tracePt t="30581" x="4275138" y="5384800"/>
          <p14:tracePt t="30587" x="4310063" y="5402263"/>
          <p14:tracePt t="30595" x="4351338" y="5418138"/>
          <p14:tracePt t="30619" x="4462463" y="5461000"/>
          <p14:tracePt t="30628" x="4487863" y="5494338"/>
          <p14:tracePt t="30651" x="4538663" y="5537200"/>
          <p14:tracePt t="31080" x="4564063" y="5537200"/>
          <p14:tracePt t="31089" x="4597400" y="5537200"/>
          <p14:tracePt t="31097" x="4622800" y="5519738"/>
          <p14:tracePt t="31105" x="4656138" y="5519738"/>
          <p14:tracePt t="31116" x="4699000" y="5503863"/>
          <p14:tracePt t="31121" x="4732338" y="5494338"/>
          <p14:tracePt t="31133" x="4792663" y="5478463"/>
          <p14:tracePt t="31139" x="4818063" y="5461000"/>
          <p14:tracePt t="31151" x="4876800" y="5443538"/>
          <p14:tracePt t="31156" x="4927600" y="5435600"/>
          <p14:tracePt t="31179" x="5062538" y="5384800"/>
          <p14:tracePt t="31188" x="5105400" y="5376863"/>
          <p14:tracePt t="31198" x="5148263" y="5376863"/>
          <p14:tracePt t="31202" x="5181600" y="5376863"/>
          <p14:tracePt t="31214" x="5207000" y="5376863"/>
          <p14:tracePt t="31219" x="5240338" y="5376863"/>
          <p14:tracePt t="31235" x="5283200" y="5376863"/>
          <p14:tracePt t="31236" x="5316538" y="5376863"/>
          <p14:tracePt t="31245" x="5341938" y="5376863"/>
          <p14:tracePt t="31254" x="5359400" y="5376863"/>
          <p14:tracePt t="31267" x="5402263" y="5376863"/>
          <p14:tracePt t="31271" x="5435600" y="5376863"/>
          <p14:tracePt t="31278" x="5453063" y="5376863"/>
          <p14:tracePt t="31285" x="5478463" y="5376863"/>
          <p14:tracePt t="31297" x="5511800" y="5376863"/>
          <p14:tracePt t="31304" x="5529263" y="5376863"/>
          <p14:tracePt t="31311" x="5554663" y="5376863"/>
          <p14:tracePt t="31317" x="5570538" y="5376863"/>
          <p14:tracePt t="31326" x="5595938" y="5376863"/>
          <p14:tracePt t="31350" x="5672138" y="5376863"/>
          <p14:tracePt t="31356" x="5707063" y="5376863"/>
          <p14:tracePt t="31365" x="5722938" y="5376863"/>
          <p14:tracePt t="31373" x="5748338" y="5376863"/>
          <p14:tracePt t="31382" x="5765800" y="5376863"/>
          <p14:tracePt t="31394" x="5799138" y="5376863"/>
          <p14:tracePt t="31399" x="5824538" y="5376863"/>
          <p14:tracePt t="31405" x="5842000" y="5376863"/>
          <p14:tracePt t="31414" x="5859463" y="5376863"/>
          <p14:tracePt t="31421" x="5884863" y="5376863"/>
          <p14:tracePt t="31434" x="5900738" y="5376863"/>
          <p14:tracePt t="31439" x="5926138" y="5376863"/>
          <p14:tracePt t="31445" x="5943600" y="5376863"/>
          <p14:tracePt t="31466" x="5961063" y="5376863"/>
          <p14:tracePt t="31473" x="5994400" y="5376863"/>
          <p14:tracePt t="31486" x="6002338" y="5376863"/>
          <p14:tracePt t="31501" x="6019800" y="5376863"/>
          <p14:tracePt t="31502" x="6037263" y="5384800"/>
          <p14:tracePt t="31518" x="6053138" y="5384800"/>
          <p14:tracePt t="31526" x="6062663" y="5384800"/>
          <p14:tracePt t="31550" x="6078538" y="5402263"/>
          <p14:tracePt t="31555" x="6096000" y="5402263"/>
          <p14:tracePt t="31562" x="6113463" y="5402263"/>
          <p14:tracePt t="31569" x="6129338" y="5402263"/>
          <p14:tracePt t="31586" x="6138863" y="5402263"/>
          <p14:tracePt t="31595" x="6154738" y="5402263"/>
          <p14:tracePt t="31601" x="6154738" y="5418138"/>
          <p14:tracePt t="31632" x="6189663" y="5418138"/>
          <p14:tracePt t="31634" x="6197600" y="5418138"/>
          <p14:tracePt t="31641" x="6215063" y="5418138"/>
          <p14:tracePt t="31658" x="6230938" y="5435600"/>
          <p14:tracePt t="31669" x="6248400" y="5435600"/>
          <p14:tracePt t="31674" x="6273800" y="5435600"/>
          <p14:tracePt t="31683" x="6291263" y="5443538"/>
          <p14:tracePt t="31689" x="6307138" y="5443538"/>
          <p14:tracePt t="31699" x="6332538" y="5461000"/>
          <p14:tracePt t="31705" x="6350000" y="5461000"/>
          <p14:tracePt t="31712" x="6383338" y="5478463"/>
          <p14:tracePt t="31733" x="6392863" y="5494338"/>
          <p14:tracePt t="31736" x="6426200" y="5494338"/>
          <p14:tracePt t="31738" x="6443663" y="5503863"/>
          <p14:tracePt t="31745" x="6459538" y="5519738"/>
          <p14:tracePt t="31770" x="6527800" y="5570538"/>
          <p14:tracePt t="31780" x="6545263" y="5580063"/>
          <p14:tracePt t="31787" x="6561138" y="5595938"/>
          <p14:tracePt t="31799" x="6578600" y="5595938"/>
          <p14:tracePt t="31804" x="6596063" y="5613400"/>
          <p14:tracePt t="31818" x="6604000" y="5630863"/>
          <p14:tracePt t="31835" x="6621463" y="5630863"/>
          <p14:tracePt t="31858" x="6637338" y="5630863"/>
          <p14:tracePt t="31875" x="6654800" y="5630863"/>
          <p14:tracePt t="31891" x="6662738" y="5630863"/>
          <p14:tracePt t="31900" x="6680200" y="5630863"/>
          <p14:tracePt t="32240" x="6738938" y="5580063"/>
          <p14:tracePt t="32248" x="6799263" y="5519738"/>
          <p14:tracePt t="32256" x="6891338" y="5443538"/>
          <p14:tracePt t="32264" x="6985000" y="5376863"/>
          <p14:tracePt t="32273" x="7119938" y="5283200"/>
          <p14:tracePt t="32284" x="7323138" y="5113338"/>
          <p14:tracePt t="32289" x="7569200" y="4953000"/>
          <p14:tracePt t="32305" x="7840663" y="4757738"/>
          <p14:tracePt t="32307" x="8094663" y="4589463"/>
          <p14:tracePt t="32318" x="8196263" y="4546600"/>
          <p14:tracePt t="32323" x="8424863" y="4411663"/>
          <p14:tracePt t="32335" x="8585200" y="4318000"/>
          <p14:tracePt t="32348" x="8755063" y="4233863"/>
          <p14:tracePt t="32350" x="8856663" y="4191000"/>
          <p14:tracePt t="32362" x="8907463" y="4173538"/>
          <p14:tracePt t="32363" x="9050338" y="4122738"/>
          <p14:tracePt t="32386" x="9144000" y="4097338"/>
          <p14:tracePt t="32388" x="9186863" y="4081463"/>
          <p14:tracePt t="32397" x="9220200" y="4081463"/>
          <p14:tracePt t="32402" x="9245600" y="4064000"/>
          <p14:tracePt t="32413" x="9278938" y="4064000"/>
          <p14:tracePt t="32419" x="9296400" y="4064000"/>
          <p14:tracePt t="32434" x="9339263" y="4064000"/>
          <p14:tracePt t="32441" x="9355138" y="4064000"/>
          <p14:tracePt t="32450" x="9380538" y="4064000"/>
          <p14:tracePt t="32458" x="9398000" y="4064000"/>
          <p14:tracePt t="32469" x="9415463" y="4064000"/>
          <p14:tracePt t="32474" x="9431338" y="4064000"/>
          <p14:tracePt t="32482" x="9440863" y="4081463"/>
          <p14:tracePt t="32491" x="9456738" y="4097338"/>
          <p14:tracePt t="32517" x="9517063" y="4140200"/>
          <p14:tracePt t="32523" x="9550400" y="4140200"/>
          <p14:tracePt t="32533" x="9575800" y="4173538"/>
          <p14:tracePt t="32540" x="9593263" y="4191000"/>
          <p14:tracePt t="32551" x="9644063" y="4233863"/>
          <p14:tracePt t="32557" x="9652000" y="4249738"/>
          <p14:tracePt t="32565" x="9685338" y="4275138"/>
          <p14:tracePt t="32583" x="9761538" y="4335463"/>
          <p14:tracePt t="32591" x="9786938" y="4368800"/>
          <p14:tracePt t="32597" x="9821863" y="4394200"/>
          <p14:tracePt t="32617" x="9880600" y="4452938"/>
          <p14:tracePt t="32634" x="9956800" y="4503738"/>
          <p14:tracePt t="32639" x="10015538" y="4546600"/>
          <p14:tracePt t="32647" x="10058400" y="4579938"/>
          <p14:tracePt t="32655" x="10075863" y="4589463"/>
          <p14:tracePt t="32669" x="10117138" y="4605338"/>
          <p14:tracePt t="32670" x="10152063" y="4640263"/>
          <p14:tracePt t="32678" x="10177463" y="4648200"/>
          <p14:tracePt t="32703" x="10253663" y="4716463"/>
          <p14:tracePt t="32709" x="10269538" y="4724400"/>
          <p14:tracePt t="32717" x="10269538" y="4741863"/>
          <p14:tracePt t="32732" x="10287000" y="4757738"/>
          <p14:tracePt t="32734" x="10304463" y="4775200"/>
          <p14:tracePt t="32742" x="10304463" y="4800600"/>
          <p14:tracePt t="32749" x="10312400" y="4833938"/>
          <p14:tracePt t="32768" x="10329863" y="4894263"/>
          <p14:tracePt t="32775" x="10345738" y="4970463"/>
          <p14:tracePt t="32782" x="10345738" y="4995863"/>
          <p14:tracePt t="32799" x="10363200" y="5087938"/>
          <p14:tracePt t="32817" x="10371138" y="5173663"/>
          <p14:tracePt t="32822" x="10371138" y="5224463"/>
          <p14:tracePt t="32831" x="10371138" y="5265738"/>
          <p14:tracePt t="32838" x="10371138" y="5341938"/>
          <p14:tracePt t="32851" x="10363200" y="5376863"/>
          <p14:tracePt t="32856" x="10329863" y="5435600"/>
          <p14:tracePt t="32864" x="10287000" y="5494338"/>
          <p14:tracePt t="32884" x="10117138" y="5638800"/>
          <p14:tracePt t="32891" x="10015538" y="5707063"/>
          <p14:tracePt t="32898" x="9898063" y="5791200"/>
          <p14:tracePt t="32921" x="9609138" y="5961063"/>
          <p14:tracePt t="32923" x="9474200" y="6045200"/>
          <p14:tracePt t="32930" x="9321800" y="6103938"/>
          <p14:tracePt t="32953" x="9085263" y="6240463"/>
          <p14:tracePt t="32954" x="8974138" y="6291263"/>
          <p14:tracePt t="32964" x="8872538" y="6332538"/>
          <p14:tracePt t="32973" x="8796338" y="6350000"/>
          <p14:tracePt t="32985" x="8720138" y="6375400"/>
          <p14:tracePt t="32986" x="8636000" y="6392863"/>
          <p14:tracePt t="32995" x="8526463" y="6408738"/>
          <p14:tracePt t="33002" x="8424863" y="6408738"/>
          <p14:tracePt t="33015" x="8212138" y="6408738"/>
          <p14:tracePt t="33019" x="8034338" y="6408738"/>
          <p14:tracePt t="33027" x="7942263" y="6408738"/>
          <p14:tracePt t="33033" x="7764463" y="6408738"/>
          <p14:tracePt t="33041" x="7551738" y="6392863"/>
          <p14:tracePt t="33050" x="7205663" y="6316663"/>
          <p14:tracePt t="33063" x="6967538" y="6273800"/>
          <p14:tracePt t="33068" x="6713538" y="6215063"/>
          <p14:tracePt t="33073" x="6604000" y="6197600"/>
          <p14:tracePt t="33081" x="6367463" y="6154738"/>
          <p14:tracePt t="33092" x="6154738" y="6103938"/>
          <p14:tracePt t="33106" x="5943600" y="6062663"/>
          <p14:tracePt t="33107" x="5748338" y="6037263"/>
          <p14:tracePt t="33130" x="5402263" y="5986463"/>
          <p14:tracePt t="33132" x="5265738" y="5969000"/>
          <p14:tracePt t="33139" x="5224463" y="5969000"/>
          <p14:tracePt t="33148" x="5046663" y="5961063"/>
          <p14:tracePt t="33154" x="5011738" y="5943600"/>
          <p14:tracePt t="33164" x="4935538" y="5926138"/>
          <p14:tracePt t="33171" x="4851400" y="5926138"/>
          <p14:tracePt t="33184" x="4792663" y="5910263"/>
          <p14:tracePt t="33189" x="4741863" y="5900738"/>
          <p14:tracePt t="33585" x="4699000" y="5900738"/>
          <p14:tracePt t="33595" x="4656138" y="5900738"/>
          <p14:tracePt t="33601" x="4605338" y="5900738"/>
          <p14:tracePt t="33609" x="4538663" y="5900738"/>
          <p14:tracePt t="33619" x="4411663" y="5884863"/>
          <p14:tracePt t="33626" x="4292600" y="5884863"/>
          <p14:tracePt t="33637" x="4208463" y="5849938"/>
          <p14:tracePt t="33649" x="4071938" y="5824538"/>
          <p14:tracePt t="33650" x="3937000" y="5791200"/>
          <p14:tracePt t="33657" x="3802063" y="5765800"/>
          <p14:tracePt t="33685" x="3471863" y="5656263"/>
          <p14:tracePt t="33691" x="3378200" y="5638800"/>
          <p14:tracePt t="33697" x="3302000" y="5613400"/>
          <p14:tracePt t="33717" x="3225800" y="5595938"/>
          <p14:tracePt t="33718" x="3141663" y="5570538"/>
          <p14:tracePt t="33724" x="3106738" y="5570538"/>
          <p14:tracePt t="33737" x="2989263" y="5519738"/>
          <p14:tracePt t="33738" x="2913063" y="5503863"/>
          <p14:tracePt t="33749" x="2895600" y="5494338"/>
          <p14:tracePt t="33755" x="2794000" y="5461000"/>
          <p14:tracePt t="33773" x="2717800" y="5418138"/>
          <p14:tracePt t="33787" x="2598738" y="5384800"/>
          <p14:tracePt t="33796" x="2547938" y="5376863"/>
          <p14:tracePt t="33819" x="2463800" y="5359400"/>
          <p14:tracePt t="33820" x="2430463" y="5359400"/>
          <p14:tracePt t="33829" x="2387600" y="5359400"/>
          <p14:tracePt t="33836" x="2311400" y="5341938"/>
          <p14:tracePt t="33850" x="2252663" y="5341938"/>
          <p14:tracePt t="33855" x="2192338" y="5341938"/>
          <p14:tracePt t="33862" x="2133600" y="5341938"/>
          <p14:tracePt t="33869" x="2057400" y="5341938"/>
          <p14:tracePt t="33882" x="1981200" y="5341938"/>
          <p14:tracePt t="33888" x="1887538" y="5341938"/>
          <p14:tracePt t="33895" x="1770063" y="5341938"/>
          <p14:tracePt t="33901" x="1668463" y="5341938"/>
          <p14:tracePt t="33909" x="1549400" y="5341938"/>
          <p14:tracePt t="33934" x="1227138" y="5359400"/>
          <p14:tracePt t="33940" x="1125538" y="5359400"/>
          <p14:tracePt t="33949" x="1092200" y="5376863"/>
          <p14:tracePt t="33964" x="1033463" y="5384800"/>
          <p14:tracePt t="33974" x="990600" y="5384800"/>
          <p14:tracePt t="33975" x="957263" y="5384800"/>
          <p14:tracePt t="33981" x="931863" y="5384800"/>
          <p14:tracePt t="34001" x="914400" y="5384800"/>
          <p14:tracePt t="34003" x="896938" y="5384800"/>
          <p14:tracePt t="34005" x="889000" y="5384800"/>
          <p14:tracePt t="34061" x="871538" y="5402263"/>
          <p14:tracePt t="34081" x="871538" y="5435600"/>
          <p14:tracePt t="34086" x="855663" y="5443538"/>
          <p14:tracePt t="34096" x="838200" y="5478463"/>
          <p14:tracePt t="34103" x="838200" y="5503863"/>
          <p14:tracePt t="34115" x="838200" y="5537200"/>
          <p14:tracePt t="34120" x="830263" y="5580063"/>
          <p14:tracePt t="34125" x="830263" y="5613400"/>
          <p14:tracePt t="34138" x="812800" y="5638800"/>
          <p14:tracePt t="34151" x="812800" y="5748338"/>
          <p14:tracePt t="34157" x="812800" y="5791200"/>
          <p14:tracePt t="34166" x="812800" y="5834063"/>
          <p14:tracePt t="34175" x="812800" y="5910263"/>
          <p14:tracePt t="34185" x="838200" y="5986463"/>
          <p14:tracePt t="34195" x="871538" y="6037263"/>
          <p14:tracePt t="34215" x="947738" y="6164263"/>
          <p14:tracePt t="34217" x="1008063" y="6215063"/>
          <p14:tracePt t="34232" x="1092200" y="6291263"/>
          <p14:tracePt t="34233" x="1168400" y="6332538"/>
          <p14:tracePt t="34241" x="1379538" y="6392863"/>
          <p14:tracePt t="34249" x="1455738" y="6426200"/>
          <p14:tracePt t="34265" x="1625600" y="6451600"/>
          <p14:tracePt t="34267" x="1803400" y="6451600"/>
          <p14:tracePt t="34273" x="1963738" y="6451600"/>
          <p14:tracePt t="34281" x="2133600" y="6451600"/>
          <p14:tracePt t="34289" x="2286000" y="6451600"/>
          <p14:tracePt t="34299" x="2446338" y="6451600"/>
          <p14:tracePt t="34305" x="2565400" y="6434138"/>
          <p14:tracePt t="34314" x="2684463" y="6392863"/>
          <p14:tracePt t="34321" x="2776538" y="6350000"/>
          <p14:tracePt t="34336" x="2878138" y="6299200"/>
          <p14:tracePt t="34337" x="2913063" y="6291263"/>
          <p14:tracePt t="34346" x="3030538" y="6230938"/>
          <p14:tracePt t="34353" x="3106738" y="6164263"/>
          <p14:tracePt t="34368" x="3167063" y="6121400"/>
          <p14:tracePt t="34369" x="3225800" y="6096000"/>
          <p14:tracePt t="34379" x="3276600" y="6045200"/>
          <p14:tracePt t="34397" x="3378200" y="5986463"/>
          <p14:tracePt t="34405" x="3421063" y="5969000"/>
          <p14:tracePt t="34415" x="3471863" y="5943600"/>
          <p14:tracePt t="34421" x="3513138" y="5910263"/>
          <p14:tracePt t="34431" x="3556000" y="5910263"/>
          <p14:tracePt t="34436" x="3589338" y="5900738"/>
          <p14:tracePt t="34451" x="3632200" y="5884863"/>
          <p14:tracePt t="34457" x="3649663" y="5867400"/>
          <p14:tracePt t="34466" x="3665538" y="5867400"/>
          <p14:tracePt t="34484" x="3675063" y="5867400"/>
          <p14:tracePt t="34507" x="3690938" y="5867400"/>
          <p14:tracePt t="34541" x="3690938" y="5849938"/>
          <p14:tracePt t="34556" x="3690938" y="5834063"/>
          <p14:tracePt t="34565" x="3690938" y="5824538"/>
          <p14:tracePt t="34573" x="3690938" y="5808663"/>
          <p14:tracePt t="34580" x="3690938" y="5773738"/>
          <p14:tracePt t="34600" x="3690938" y="5765800"/>
          <p14:tracePt t="34601" x="3690938" y="5707063"/>
          <p14:tracePt t="34607" x="3675063" y="5672138"/>
          <p14:tracePt t="34614" x="3632200" y="5595938"/>
          <p14:tracePt t="34622" x="3573463" y="5537200"/>
          <p14:tracePt t="34637" x="3421063" y="5418138"/>
          <p14:tracePt t="34647" x="3302000" y="5326063"/>
          <p14:tracePt t="34656" x="3182938" y="5265738"/>
          <p14:tracePt t="34670" x="2760663" y="5087938"/>
          <p14:tracePt t="34679" x="2674938" y="5054600"/>
          <p14:tracePt t="34686" x="2489200" y="5029200"/>
          <p14:tracePt t="34705" x="2176463" y="4978400"/>
          <p14:tracePt t="34712" x="2057400" y="4970463"/>
          <p14:tracePt t="34717" x="1922463" y="4970463"/>
          <p14:tracePt t="34734" x="1668463" y="4970463"/>
          <p14:tracePt t="34745" x="1557338" y="4970463"/>
          <p14:tracePt t="34750" x="1473200" y="4978400"/>
          <p14:tracePt t="34766" x="1363663" y="5011738"/>
          <p14:tracePt t="34768" x="1320800" y="5046663"/>
          <p14:tracePt t="34783" x="1185863" y="5105400"/>
          <p14:tracePt t="34789" x="1143000" y="5130800"/>
          <p14:tracePt t="34806" x="1092200" y="5148263"/>
          <p14:tracePt t="34808" x="1066800" y="5173663"/>
          <p14:tracePt t="34822" x="1033463" y="5189538"/>
          <p14:tracePt t="34823" x="1023938" y="5207000"/>
          <p14:tracePt t="34839" x="990600" y="5240338"/>
          <p14:tracePt t="34840" x="973138" y="5249863"/>
          <p14:tracePt t="34851" x="947738" y="5283200"/>
          <p14:tracePt t="34857" x="914400" y="5300663"/>
          <p14:tracePt t="34875" x="855663" y="5359400"/>
          <p14:tracePt t="34888" x="812800" y="5376863"/>
          <p14:tracePt t="34889" x="779463" y="5418138"/>
          <p14:tracePt t="34920" x="660400" y="5494338"/>
          <p14:tracePt t="34922" x="627063" y="5519738"/>
          <p14:tracePt t="34930" x="601663" y="5537200"/>
          <p14:tracePt t="34937" x="584200" y="5554663"/>
          <p14:tracePt t="34950" x="558800" y="5570538"/>
          <p14:tracePt t="34962" x="541338" y="5580063"/>
          <p14:tracePt t="34964" x="525463" y="5595938"/>
          <p14:tracePt t="34972" x="508000" y="5613400"/>
          <p14:tracePt t="34984" x="500063" y="5613400"/>
          <p14:tracePt t="34985" x="482600" y="5630863"/>
          <p14:tracePt t="35001" x="465138" y="5638800"/>
          <p14:tracePt t="35025" x="449263" y="5638800"/>
          <p14:tracePt t="35032" x="449263" y="5656263"/>
          <p14:tracePt t="35057" x="449263" y="5672138"/>
          <p14:tracePt t="35073" x="449263" y="5689600"/>
          <p14:tracePt t="35082" x="449263" y="5715000"/>
          <p14:tracePt t="35090" x="449263" y="5732463"/>
          <p14:tracePt t="35099" x="465138" y="5765800"/>
          <p14:tracePt t="35107" x="482600" y="5791200"/>
          <p14:tracePt t="35114" x="508000" y="5834063"/>
          <p14:tracePt t="35122" x="525463" y="5867400"/>
          <p14:tracePt t="35133" x="558800" y="5900738"/>
          <p14:tracePt t="35138" x="566738" y="5943600"/>
          <p14:tracePt t="35148" x="601663" y="5969000"/>
          <p14:tracePt t="35156" x="627063" y="6002338"/>
          <p14:tracePt t="35169" x="660400" y="6045200"/>
          <p14:tracePt t="35174" x="693738" y="6078538"/>
          <p14:tracePt t="35180" x="719138" y="6096000"/>
          <p14:tracePt t="35202" x="779463" y="6154738"/>
          <p14:tracePt t="35209" x="812800" y="6164263"/>
          <p14:tracePt t="35216" x="838200" y="6180138"/>
          <p14:tracePt t="35233" x="889000" y="6197600"/>
          <p14:tracePt t="35250" x="931863" y="6215063"/>
          <p14:tracePt t="35255" x="957263" y="6230938"/>
          <p14:tracePt t="35264" x="1023938" y="6230938"/>
          <p14:tracePt t="35270" x="1084263" y="6230938"/>
          <p14:tracePt t="35283" x="1125538" y="6230938"/>
          <p14:tracePt t="35288" x="1185863" y="6230938"/>
          <p14:tracePt t="35295" x="1262063" y="6230938"/>
          <p14:tracePt t="35301" x="1363663" y="6197600"/>
          <p14:tracePt t="35317" x="1549400" y="6164263"/>
          <p14:tracePt t="35329" x="1633538" y="6154738"/>
          <p14:tracePt t="35334" x="1693863" y="6154738"/>
          <p14:tracePt t="35351" x="1828800" y="6121400"/>
          <p14:tracePt t="35366" x="1955800" y="6121400"/>
          <p14:tracePt t="35373" x="1998663" y="6121400"/>
          <p14:tracePt t="35381" x="2039938" y="6103938"/>
          <p14:tracePt t="35389" x="2090738" y="6103938"/>
          <p14:tracePt t="35401" x="2116138" y="6103938"/>
          <p14:tracePt t="35406" x="2151063" y="6103938"/>
          <p14:tracePt t="35414" x="2159000" y="6096000"/>
          <p14:tracePt t="35423" x="2192338" y="6096000"/>
          <p14:tracePt t="35450" x="2235200" y="6096000"/>
          <p14:tracePt t="35455" x="2268538" y="6096000"/>
          <p14:tracePt t="35470" x="2286000" y="6096000"/>
          <p14:tracePt t="35483" x="2293938" y="6096000"/>
          <p14:tracePt t="35488" x="2311400" y="6096000"/>
          <p14:tracePt t="35504" x="2328863" y="6096000"/>
          <p14:tracePt t="35518" x="2344738" y="6096000"/>
          <p14:tracePt t="35531" x="2354263" y="6096000"/>
          <p14:tracePt t="35537" x="2370138" y="6103938"/>
          <p14:tracePt t="35553" x="2387600" y="6103938"/>
          <p14:tracePt t="35569" x="2405063" y="6103938"/>
          <p14:tracePt t="35582" x="2420938" y="6103938"/>
          <p14:tracePt t="35588" x="2430463" y="6103938"/>
          <p14:tracePt t="35601" x="2446338" y="6103938"/>
          <p14:tracePt t="35609" x="2481263" y="6103938"/>
          <p14:tracePt t="35625" x="2489200" y="6103938"/>
          <p14:tracePt t="35633" x="2522538" y="6103938"/>
          <p14:tracePt t="35641" x="2540000" y="6103938"/>
          <p14:tracePt t="35673" x="2598738" y="6103938"/>
          <p14:tracePt t="35674" x="2624138" y="6103938"/>
          <p14:tracePt t="35681" x="2659063" y="6103938"/>
          <p14:tracePt t="35689" x="2684463" y="6103938"/>
          <p14:tracePt t="35701" x="2735263" y="6096000"/>
          <p14:tracePt t="35706" x="2751138" y="6096000"/>
          <p14:tracePt t="35713" x="2819400" y="6062663"/>
          <p14:tracePt t="35736" x="2913063" y="6019800"/>
          <p14:tracePt t="35746" x="2971800" y="6002338"/>
          <p14:tracePt t="35747" x="3030538" y="5969000"/>
          <p14:tracePt t="35765" x="3106738" y="5943600"/>
          <p14:tracePt t="35782" x="3149600" y="5910263"/>
          <p14:tracePt t="35784" x="3200400" y="5900738"/>
          <p14:tracePt t="35789" x="3225800" y="5867400"/>
          <p14:tracePt t="35800" x="3259138" y="5849938"/>
          <p14:tracePt t="35807" x="3276600" y="5849938"/>
          <p14:tracePt t="35816" x="3276600" y="5824538"/>
          <p14:tracePt t="35820" x="3302000" y="5824538"/>
          <p14:tracePt t="35830" x="3302000" y="5791200"/>
          <p14:tracePt t="35836" x="3319463" y="5773738"/>
          <p14:tracePt t="35851" x="3319463" y="5765800"/>
          <p14:tracePt t="35856" x="3335338" y="5748338"/>
          <p14:tracePt t="35863" x="3335338" y="5715000"/>
          <p14:tracePt t="35869" x="3335338" y="5707063"/>
          <p14:tracePt t="35901" x="3335338" y="5656263"/>
          <p14:tracePt t="35909" x="3335338" y="5638800"/>
          <p14:tracePt t="35933" x="3335338" y="5630863"/>
          <p14:tracePt t="35997" x="3319463" y="5630863"/>
          <p14:tracePt t="36005" x="3284538" y="5613400"/>
          <p14:tracePt t="36015" x="3259138" y="5595938"/>
          <p14:tracePt t="36021" x="3225800" y="5595938"/>
          <p14:tracePt t="36030" x="3167063" y="5580063"/>
          <p14:tracePt t="36037" x="3090863" y="5554663"/>
          <p14:tracePt t="36049" x="2971800" y="5537200"/>
          <p14:tracePt t="36055" x="2852738" y="5503863"/>
          <p14:tracePt t="36073" x="2547938" y="5443538"/>
          <p14:tracePt t="36085" x="2370138" y="5435600"/>
          <p14:tracePt t="36086" x="2192338" y="5418138"/>
          <p14:tracePt t="36095" x="2039938" y="5402263"/>
          <p14:tracePt t="36108" x="1862138" y="5402263"/>
          <p14:tracePt t="36117" x="1684338" y="5402263"/>
          <p14:tracePt t="36118" x="1549400" y="5402263"/>
          <p14:tracePt t="36125" x="1397000" y="5402263"/>
          <p14:tracePt t="36136" x="1354138" y="5402263"/>
          <p14:tracePt t="36143" x="1244600" y="5402263"/>
          <p14:tracePt t="36153" x="1168400" y="5402263"/>
          <p14:tracePt t="36159" x="1092200" y="5402263"/>
          <p14:tracePt t="36169" x="1033463" y="5402263"/>
          <p14:tracePt t="36182" x="990600" y="5402263"/>
          <p14:tracePt t="36188" x="947738" y="5418138"/>
          <p14:tracePt t="36196" x="896938" y="5418138"/>
          <p14:tracePt t="36201" x="830263" y="5435600"/>
          <p14:tracePt t="36220" x="719138" y="5443538"/>
          <p14:tracePt t="36233" x="642938" y="5461000"/>
          <p14:tracePt t="36241" x="558800" y="5494338"/>
          <p14:tracePt t="36249" x="525463" y="5494338"/>
          <p14:tracePt t="36267" x="431800" y="5519738"/>
          <p14:tracePt t="36280" x="406400" y="5519738"/>
          <p14:tracePt t="36281" x="363538" y="5537200"/>
          <p14:tracePt t="36289" x="330200" y="5537200"/>
          <p14:tracePt t="36301" x="296863" y="5554663"/>
          <p14:tracePt t="36306" x="271463" y="5554663"/>
          <p14:tracePt t="36313" x="254000" y="5570538"/>
          <p14:tracePt t="36322" x="236538" y="5570538"/>
          <p14:tracePt t="36333" x="228600" y="5580063"/>
          <p14:tracePt t="36347" x="211138" y="5580063"/>
          <p14:tracePt t="36361" x="211138" y="5595938"/>
          <p14:tracePt t="36426" x="228600" y="5613400"/>
          <p14:tracePt t="36441" x="254000" y="5638800"/>
          <p14:tracePt t="36450" x="287338" y="5656263"/>
          <p14:tracePt t="36458" x="330200" y="5672138"/>
          <p14:tracePt t="36466" x="363538" y="5707063"/>
          <p14:tracePt t="36481" x="406400" y="5732463"/>
          <p14:tracePt t="36485" x="431800" y="5765800"/>
          <p14:tracePt t="36493" x="465138" y="5773738"/>
          <p14:tracePt t="36502" x="508000" y="5808663"/>
          <p14:tracePt t="36515" x="541338" y="5824538"/>
          <p14:tracePt t="36520" x="584200" y="5867400"/>
          <p14:tracePt t="36525" x="617538" y="5884863"/>
          <p14:tracePt t="36533" x="642938" y="5910263"/>
          <p14:tracePt t="36541" x="693738" y="5926138"/>
          <p14:tracePt t="36552" x="703263" y="5943600"/>
          <p14:tracePt t="36557" x="736600" y="5969000"/>
          <p14:tracePt t="36564" x="779463" y="5986463"/>
          <p14:tracePt t="36584" x="855663" y="6037263"/>
          <p14:tracePt t="36599" x="931863" y="6078538"/>
          <p14:tracePt t="36609" x="990600" y="6096000"/>
          <p14:tracePt t="36618" x="1033463" y="6103938"/>
          <p14:tracePt t="36624" x="1066800" y="6121400"/>
          <p14:tracePt t="36637" x="1168400" y="6164263"/>
          <p14:tracePt t="36646" x="1262063" y="6197600"/>
          <p14:tracePt t="36670" x="1338263" y="6215063"/>
          <p14:tracePt t="36671" x="1422400" y="6240463"/>
          <p14:tracePt t="36679" x="1455738" y="6240463"/>
          <p14:tracePt t="36686" x="1531938" y="6256338"/>
          <p14:tracePt t="36703" x="1633538" y="6256338"/>
          <p14:tracePt t="36709" x="1684338" y="6256338"/>
          <p14:tracePt t="36718" x="1709738" y="6256338"/>
          <p14:tracePt t="36727" x="1770063" y="6256338"/>
          <p14:tracePt t="36752" x="1955800" y="6197600"/>
          <p14:tracePt t="36759" x="1981200" y="6180138"/>
          <p14:tracePt t="36769" x="2057400" y="6154738"/>
          <p14:tracePt t="36777" x="2116138" y="6121400"/>
          <p14:tracePt t="36786" x="2151063" y="6103938"/>
          <p14:tracePt t="36792" x="2192338" y="6096000"/>
          <p14:tracePt t="36808" x="2311400" y="6045200"/>
          <p14:tracePt t="36822" x="2354263" y="6037263"/>
          <p14:tracePt t="36828" x="2430463" y="6002338"/>
          <p14:tracePt t="36852" x="2565400" y="5969000"/>
          <p14:tracePt t="36859" x="2616200" y="5961063"/>
          <p14:tracePt t="36866" x="2674938" y="5961063"/>
          <p14:tracePt t="36885" x="2819400" y="5926138"/>
          <p14:tracePt t="36891" x="2870200" y="5926138"/>
          <p14:tracePt t="36897" x="2954338" y="5926138"/>
          <p14:tracePt t="36917" x="3014663" y="5926138"/>
          <p14:tracePt t="36920" x="3081338" y="5926138"/>
          <p14:tracePt t="36921" x="3149600" y="5926138"/>
          <p14:tracePt t="36930" x="3225800" y="5910263"/>
          <p14:tracePt t="36957" x="3276600" y="5910263"/>
          <p14:tracePt t="36959" x="3395663" y="5910263"/>
          <p14:tracePt t="36964" x="3436938" y="5910263"/>
          <p14:tracePt t="36982" x="3497263" y="5910263"/>
          <p14:tracePt t="36984" x="3556000" y="5910263"/>
          <p14:tracePt t="36985" x="3573463" y="5910263"/>
          <p14:tracePt t="36996" x="3614738" y="5910263"/>
          <p14:tracePt t="37003" x="3632200" y="5910263"/>
          <p14:tracePt t="37016" x="3665538" y="5910263"/>
          <p14:tracePt t="37018" x="3675063" y="5910263"/>
          <p14:tracePt t="37036" x="3690938" y="5910263"/>
          <p14:tracePt t="37051" x="3708400" y="5910263"/>
          <p14:tracePt t="37058" x="3725863" y="5910263"/>
          <p14:tracePt t="37074" x="3725863" y="5900738"/>
          <p14:tracePt t="37121" x="3725863" y="5884863"/>
          <p14:tracePt t="37204" x="3725863" y="5867400"/>
          <p14:tracePt t="37236" x="3690938" y="5849938"/>
          <p14:tracePt t="37248" x="3665538" y="5824538"/>
          <p14:tracePt t="37253" x="3632200" y="5808663"/>
          <p14:tracePt t="37263" x="3589338" y="5791200"/>
          <p14:tracePt t="37270" x="3530600" y="5773738"/>
          <p14:tracePt t="37282" x="3471863" y="5748338"/>
          <p14:tracePt t="37287" x="3411538" y="5732463"/>
          <p14:tracePt t="37293" x="3319463" y="5707063"/>
          <p14:tracePt t="37306" x="3243263" y="5689600"/>
          <p14:tracePt t="37318" x="3167063" y="5672138"/>
          <p14:tracePt t="37319" x="3090863" y="5638800"/>
          <p14:tracePt t="37328" x="3014663" y="5630863"/>
          <p14:tracePt t="37353" x="2760663" y="5554663"/>
          <p14:tracePt t="37359" x="2641600" y="5519738"/>
          <p14:tracePt t="37366" x="2540000" y="5494338"/>
          <p14:tracePt t="37391" x="2039938" y="5376863"/>
          <p14:tracePt t="37397" x="1862138" y="5326063"/>
          <p14:tracePt t="37409" x="1684338" y="5283200"/>
          <p14:tracePt t="37423" x="1498600" y="5249863"/>
          <p14:tracePt t="37424" x="1320800" y="5240338"/>
          <p14:tracePt t="37451" x="973138" y="5207000"/>
          <p14:tracePt t="37457" x="795338" y="5207000"/>
          <p14:tracePt t="37467" x="762000" y="5207000"/>
          <p14:tracePt t="37472" x="703263" y="5207000"/>
          <p14:tracePt t="37482" x="642938" y="5207000"/>
          <p14:tracePt t="37488" x="584200" y="5207000"/>
          <p14:tracePt t="37502" x="541338" y="5207000"/>
          <p14:tracePt t="37506" x="508000" y="5207000"/>
          <p14:tracePt t="37514" x="482600" y="5224463"/>
          <p14:tracePt t="37522" x="465138" y="5240338"/>
          <p14:tracePt t="37534" x="431800" y="5240338"/>
          <p14:tracePt t="37539" x="406400" y="5249863"/>
          <p14:tracePt t="37546" x="388938" y="5283200"/>
          <p14:tracePt t="37553" x="363538" y="5300663"/>
          <p14:tracePt t="37582" x="312738" y="5376863"/>
          <p14:tracePt t="37586" x="296863" y="5402263"/>
          <p14:tracePt t="37601" x="296863" y="5435600"/>
          <p14:tracePt t="37602" x="287338" y="5494338"/>
          <p14:tracePt t="37609" x="287338" y="5554663"/>
          <p14:tracePt t="37620" x="287338" y="5630863"/>
          <p14:tracePt t="37625" x="287338" y="5656263"/>
          <p14:tracePt t="37634" x="287338" y="5773738"/>
          <p14:tracePt t="37651" x="287338" y="5849938"/>
          <p14:tracePt t="37652" x="287338" y="5884863"/>
          <p14:tracePt t="37657" x="287338" y="5961063"/>
          <p14:tracePt t="37666" x="287338" y="6037263"/>
          <p14:tracePt t="37674" x="287338" y="6096000"/>
          <p14:tracePt t="37684" x="287338" y="6138863"/>
          <p14:tracePt t="37689" x="287338" y="6164263"/>
          <p14:tracePt t="37697" x="287338" y="6215063"/>
          <p14:tracePt t="37706" x="287338" y="6240463"/>
          <p14:tracePt t="37721" x="287338" y="6256338"/>
          <p14:tracePt t="37722" x="287338" y="6291263"/>
          <p14:tracePt t="37738" x="287338" y="6299200"/>
          <p14:tracePt t="37751" x="287338" y="6316663"/>
          <p14:tracePt t="37763" x="312738" y="6332538"/>
          <p14:tracePt t="37770" x="347663" y="6350000"/>
          <p14:tracePt t="37783" x="373063" y="6367463"/>
          <p14:tracePt t="37790" x="431800" y="6392863"/>
          <p14:tracePt t="37797" x="500063" y="6408738"/>
          <p14:tracePt t="37803" x="584200" y="6434138"/>
          <p14:tracePt t="37817" x="693738" y="6469063"/>
          <p14:tracePt t="37835" x="812800" y="6469063"/>
          <p14:tracePt t="37837" x="1049338" y="6510338"/>
          <p14:tracePt t="37838" x="1125538" y="6527800"/>
          <p14:tracePt t="37847" x="1303338" y="6545263"/>
          <p14:tracePt t="37853" x="1490663" y="6570663"/>
          <p14:tracePt t="37868" x="1633538" y="6586538"/>
          <p14:tracePt t="37870" x="1820863" y="6621463"/>
          <p14:tracePt t="37879" x="1955800" y="6621463"/>
          <p14:tracePt t="37885" x="2090738" y="6646863"/>
          <p14:tracePt t="37898" x="2133600" y="6662738"/>
          <p14:tracePt t="37904" x="2235200" y="6662738"/>
          <p14:tracePt t="37909" x="2293938" y="6680200"/>
          <p14:tracePt t="37917" x="2354263" y="6680200"/>
          <p14:tracePt t="37929" x="2430463" y="6697663"/>
          <p14:tracePt t="37950" x="2582863" y="6705600"/>
          <p14:tracePt t="37967" x="2641600" y="6705600"/>
          <p14:tracePt t="37970" x="2717800" y="6723063"/>
          <p14:tracePt t="37976" x="2811463" y="6723063"/>
          <p14:tracePt t="37988" x="2878138" y="6723063"/>
          <p14:tracePt t="37989" x="2971800" y="6738938"/>
          <p14:tracePt t="37997" x="3081338" y="6756400"/>
          <p14:tracePt t="38006" x="3106738" y="6756400"/>
          <p14:tracePt t="38017" x="3182938" y="6756400"/>
          <p14:tracePt t="38023" x="3243263" y="6764338"/>
          <p14:tracePt t="38357" x="3243263" y="6781800"/>
          <p14:tracePt t="38366" x="3243263" y="6815138"/>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43666-16F9-E998-5893-669473111116}"/>
              </a:ext>
            </a:extLst>
          </p:cNvPr>
          <p:cNvSpPr>
            <a:spLocks noGrp="1"/>
          </p:cNvSpPr>
          <p:nvPr>
            <p:ph type="title"/>
          </p:nvPr>
        </p:nvSpPr>
        <p:spPr/>
        <p:txBody>
          <a:bodyPr/>
          <a:lstStyle/>
          <a:p>
            <a:r>
              <a:rPr lang="en-US" dirty="0"/>
              <a:t>Follow up</a:t>
            </a:r>
          </a:p>
        </p:txBody>
      </p:sp>
      <p:graphicFrame>
        <p:nvGraphicFramePr>
          <p:cNvPr id="6" name="Content Placeholder 2">
            <a:extLst>
              <a:ext uri="{FF2B5EF4-FFF2-40B4-BE49-F238E27FC236}">
                <a16:creationId xmlns:a16="http://schemas.microsoft.com/office/drawing/2014/main" id="{E3070C57-9534-5A78-32EB-7E934F39AA7A}"/>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Box 3">
            <a:extLst>
              <a:ext uri="{FF2B5EF4-FFF2-40B4-BE49-F238E27FC236}">
                <a16:creationId xmlns:a16="http://schemas.microsoft.com/office/drawing/2014/main" id="{F685C9D0-B8BD-1B28-02AB-F980507F76EF}"/>
              </a:ext>
            </a:extLst>
          </p:cNvPr>
          <p:cNvSpPr txBox="1"/>
          <p:nvPr/>
        </p:nvSpPr>
        <p:spPr>
          <a:xfrm>
            <a:off x="7670014" y="6229906"/>
            <a:ext cx="4394986" cy="369332"/>
          </a:xfrm>
          <a:prstGeom prst="rect">
            <a:avLst/>
          </a:prstGeom>
          <a:noFill/>
        </p:spPr>
        <p:txBody>
          <a:bodyPr wrap="none" rtlCol="0">
            <a:spAutoFit/>
          </a:bodyPr>
          <a:lstStyle/>
          <a:p>
            <a:r>
              <a:rPr lang="en-US" dirty="0"/>
              <a:t>(Baird et al., 2014; </a:t>
            </a:r>
            <a:r>
              <a:rPr lang="en-US" dirty="0" err="1"/>
              <a:t>Nepple</a:t>
            </a:r>
            <a:r>
              <a:rPr lang="en-US" dirty="0"/>
              <a:t> &amp; Cooper, 2023)</a:t>
            </a:r>
          </a:p>
        </p:txBody>
      </p:sp>
      <p:pic>
        <p:nvPicPr>
          <p:cNvPr id="8" name="Audio 7">
            <a:extLst>
              <a:ext uri="{FF2B5EF4-FFF2-40B4-BE49-F238E27FC236}">
                <a16:creationId xmlns:a16="http://schemas.microsoft.com/office/drawing/2014/main" id="{A77BA3EB-1D25-7A9D-7E92-0F905E41BE4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63784018"/>
      </p:ext>
    </p:extLst>
  </p:cSld>
  <p:clrMapOvr>
    <a:masterClrMapping/>
  </p:clrMapOvr>
  <mc:AlternateContent xmlns:mc="http://schemas.openxmlformats.org/markup-compatibility/2006">
    <mc:Choice xmlns:p14="http://schemas.microsoft.com/office/powerpoint/2010/main" Requires="p14">
      <p:transition spd="slow" p14:dur="2000" advTm="39125"/>
    </mc:Choice>
    <mc:Fallback>
      <p:transition spd="slow" advTm="39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8FD1E94-B12F-434F-8027-5DBEAC55A1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BC8109F-B452-45EE-8BB3-65433C039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87664E2-B643-82E3-EAA3-E97199A8B487}"/>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kern="1200">
                <a:solidFill>
                  <a:schemeClr val="tx1"/>
                </a:solidFill>
                <a:latin typeface="+mj-lt"/>
                <a:ea typeface="+mj-ea"/>
                <a:cs typeface="+mj-cs"/>
              </a:rPr>
              <a:t>Referral Criteria</a:t>
            </a:r>
          </a:p>
        </p:txBody>
      </p:sp>
      <p:sp>
        <p:nvSpPr>
          <p:cNvPr id="6" name="Text Placeholder 5">
            <a:extLst>
              <a:ext uri="{FF2B5EF4-FFF2-40B4-BE49-F238E27FC236}">
                <a16:creationId xmlns:a16="http://schemas.microsoft.com/office/drawing/2014/main" id="{5076A53A-7543-B5DA-F301-55023FC14465}"/>
              </a:ext>
            </a:extLst>
          </p:cNvPr>
          <p:cNvSpPr>
            <a:spLocks/>
          </p:cNvSpPr>
          <p:nvPr/>
        </p:nvSpPr>
        <p:spPr>
          <a:xfrm>
            <a:off x="1369105" y="2011729"/>
            <a:ext cx="4295254" cy="686130"/>
          </a:xfrm>
          <a:prstGeom prst="rect">
            <a:avLst/>
          </a:prstGeom>
        </p:spPr>
        <p:txBody>
          <a:bodyPr/>
          <a:lstStyle/>
          <a:p>
            <a:pPr algn="ctr" defTabSz="758952">
              <a:spcAft>
                <a:spcPts val="600"/>
              </a:spcAft>
            </a:pPr>
            <a:r>
              <a:rPr lang="en-US" sz="1494" kern="1200">
                <a:solidFill>
                  <a:schemeClr val="tx1"/>
                </a:solidFill>
                <a:latin typeface="+mn-lt"/>
                <a:ea typeface="+mn-ea"/>
                <a:cs typeface="+mn-cs"/>
              </a:rPr>
              <a:t>Enuresis</a:t>
            </a:r>
            <a:endParaRPr lang="en-US"/>
          </a:p>
        </p:txBody>
      </p:sp>
      <p:sp>
        <p:nvSpPr>
          <p:cNvPr id="3" name="Content Placeholder 2">
            <a:extLst>
              <a:ext uri="{FF2B5EF4-FFF2-40B4-BE49-F238E27FC236}">
                <a16:creationId xmlns:a16="http://schemas.microsoft.com/office/drawing/2014/main" id="{B4DAC7A8-6857-4D58-0F7D-EC7054EDDB97}"/>
              </a:ext>
            </a:extLst>
          </p:cNvPr>
          <p:cNvSpPr>
            <a:spLocks/>
          </p:cNvSpPr>
          <p:nvPr/>
        </p:nvSpPr>
        <p:spPr>
          <a:xfrm>
            <a:off x="1369105" y="2697859"/>
            <a:ext cx="4295254" cy="3068417"/>
          </a:xfrm>
          <a:prstGeom prst="rect">
            <a:avLst/>
          </a:prstGeom>
        </p:spPr>
        <p:txBody>
          <a:bodyPr>
            <a:normAutofit fontScale="92500" lnSpcReduction="10000"/>
          </a:bodyPr>
          <a:lstStyle/>
          <a:p>
            <a:pPr defTabSz="758952">
              <a:lnSpc>
                <a:spcPct val="90000"/>
              </a:lnSpc>
              <a:spcAft>
                <a:spcPts val="600"/>
              </a:spcAft>
            </a:pPr>
            <a:r>
              <a:rPr lang="en-US" sz="1400" kern="1200">
                <a:solidFill>
                  <a:schemeClr val="tx1"/>
                </a:solidFill>
                <a:latin typeface="+mn-lt"/>
                <a:ea typeface="+mn-ea"/>
                <a:cs typeface="+mn-cs"/>
              </a:rPr>
              <a:t>Urology or nephrology </a:t>
            </a:r>
          </a:p>
          <a:p>
            <a:pPr marL="379476" lvl="1" defTabSz="758952">
              <a:lnSpc>
                <a:spcPct val="90000"/>
              </a:lnSpc>
              <a:spcAft>
                <a:spcPts val="600"/>
              </a:spcAft>
            </a:pPr>
            <a:r>
              <a:rPr lang="en-US" sz="1400" kern="1200">
                <a:solidFill>
                  <a:schemeClr val="tx1"/>
                </a:solidFill>
                <a:latin typeface="+mn-lt"/>
                <a:ea typeface="+mn-ea"/>
                <a:cs typeface="+mn-cs"/>
              </a:rPr>
              <a:t>Failure to respond to bell and pad method or desmopressin</a:t>
            </a:r>
          </a:p>
          <a:p>
            <a:pPr defTabSz="758952">
              <a:lnSpc>
                <a:spcPct val="90000"/>
              </a:lnSpc>
              <a:spcAft>
                <a:spcPts val="600"/>
              </a:spcAft>
            </a:pPr>
            <a:r>
              <a:rPr lang="en-US" sz="1400" kern="1200">
                <a:solidFill>
                  <a:schemeClr val="tx1"/>
                </a:solidFill>
                <a:latin typeface="+mn-lt"/>
                <a:ea typeface="+mn-ea"/>
                <a:cs typeface="+mn-cs"/>
              </a:rPr>
              <a:t>Neurology</a:t>
            </a:r>
          </a:p>
          <a:p>
            <a:pPr marL="379476" lvl="1" defTabSz="758952">
              <a:lnSpc>
                <a:spcPct val="90000"/>
              </a:lnSpc>
              <a:spcAft>
                <a:spcPts val="600"/>
              </a:spcAft>
            </a:pPr>
            <a:r>
              <a:rPr lang="en-US" sz="1400" kern="1200">
                <a:solidFill>
                  <a:schemeClr val="tx1"/>
                </a:solidFill>
                <a:latin typeface="+mn-lt"/>
                <a:ea typeface="+mn-ea"/>
                <a:cs typeface="+mn-cs"/>
              </a:rPr>
              <a:t>Suspected underlying neurological or seizure disorder</a:t>
            </a:r>
          </a:p>
          <a:p>
            <a:pPr defTabSz="758952">
              <a:lnSpc>
                <a:spcPct val="90000"/>
              </a:lnSpc>
              <a:spcAft>
                <a:spcPts val="600"/>
              </a:spcAft>
            </a:pPr>
            <a:r>
              <a:rPr lang="en-US" sz="1400" kern="1200">
                <a:solidFill>
                  <a:schemeClr val="tx1"/>
                </a:solidFill>
                <a:latin typeface="+mn-lt"/>
                <a:ea typeface="+mn-ea"/>
                <a:cs typeface="+mn-cs"/>
              </a:rPr>
              <a:t>Endocrinology</a:t>
            </a:r>
          </a:p>
          <a:p>
            <a:pPr marL="379476" lvl="1" defTabSz="758952">
              <a:lnSpc>
                <a:spcPct val="90000"/>
              </a:lnSpc>
              <a:spcAft>
                <a:spcPts val="600"/>
              </a:spcAft>
            </a:pPr>
            <a:r>
              <a:rPr lang="en-US" sz="1400" kern="1200">
                <a:solidFill>
                  <a:schemeClr val="tx1"/>
                </a:solidFill>
                <a:latin typeface="+mn-lt"/>
                <a:ea typeface="+mn-ea"/>
                <a:cs typeface="+mn-cs"/>
              </a:rPr>
              <a:t>Suspected diabetes mellitus, hormone abnormality, or hyperthyroidism</a:t>
            </a:r>
          </a:p>
          <a:p>
            <a:pPr defTabSz="758952">
              <a:lnSpc>
                <a:spcPct val="90000"/>
              </a:lnSpc>
              <a:spcAft>
                <a:spcPts val="600"/>
              </a:spcAft>
            </a:pPr>
            <a:r>
              <a:rPr lang="en-US" sz="1400" kern="1200">
                <a:solidFill>
                  <a:schemeClr val="tx1"/>
                </a:solidFill>
                <a:latin typeface="+mn-lt"/>
                <a:ea typeface="+mn-ea"/>
                <a:cs typeface="+mn-cs"/>
              </a:rPr>
              <a:t>Otolaryngology</a:t>
            </a:r>
          </a:p>
          <a:p>
            <a:pPr marL="379476" lvl="1" defTabSz="758952">
              <a:lnSpc>
                <a:spcPct val="90000"/>
              </a:lnSpc>
              <a:spcAft>
                <a:spcPts val="600"/>
              </a:spcAft>
            </a:pPr>
            <a:r>
              <a:rPr lang="en-US" sz="1400" kern="1200">
                <a:solidFill>
                  <a:schemeClr val="tx1"/>
                </a:solidFill>
                <a:latin typeface="+mn-lt"/>
                <a:ea typeface="+mn-ea"/>
                <a:cs typeface="+mn-cs"/>
              </a:rPr>
              <a:t>Recommended if OSA is suspected</a:t>
            </a:r>
          </a:p>
          <a:p>
            <a:pPr defTabSz="758952">
              <a:lnSpc>
                <a:spcPct val="90000"/>
              </a:lnSpc>
              <a:spcAft>
                <a:spcPts val="600"/>
              </a:spcAft>
            </a:pPr>
            <a:r>
              <a:rPr lang="en-US" sz="1400" kern="1200">
                <a:solidFill>
                  <a:schemeClr val="tx1"/>
                </a:solidFill>
                <a:latin typeface="+mn-lt"/>
                <a:ea typeface="+mn-ea"/>
                <a:cs typeface="+mn-cs"/>
              </a:rPr>
              <a:t>Psychiatry </a:t>
            </a:r>
          </a:p>
          <a:p>
            <a:pPr marL="379476" lvl="1" defTabSz="758952">
              <a:lnSpc>
                <a:spcPct val="90000"/>
              </a:lnSpc>
              <a:spcAft>
                <a:spcPts val="600"/>
              </a:spcAft>
            </a:pPr>
            <a:r>
              <a:rPr lang="en-US" sz="1400" kern="1200">
                <a:solidFill>
                  <a:schemeClr val="tx1"/>
                </a:solidFill>
                <a:latin typeface="+mn-lt"/>
                <a:ea typeface="+mn-ea"/>
                <a:cs typeface="+mn-cs"/>
              </a:rPr>
              <a:t>Useful if other comorbid psychiatric conditions or if motivational therapy is needed</a:t>
            </a:r>
            <a:endParaRPr lang="en-US" sz="1400"/>
          </a:p>
        </p:txBody>
      </p:sp>
      <p:sp>
        <p:nvSpPr>
          <p:cNvPr id="7" name="Text Placeholder 6">
            <a:extLst>
              <a:ext uri="{FF2B5EF4-FFF2-40B4-BE49-F238E27FC236}">
                <a16:creationId xmlns:a16="http://schemas.microsoft.com/office/drawing/2014/main" id="{4299A947-53DA-EDCD-A8E0-F2C09611255E}"/>
              </a:ext>
            </a:extLst>
          </p:cNvPr>
          <p:cNvSpPr>
            <a:spLocks/>
          </p:cNvSpPr>
          <p:nvPr/>
        </p:nvSpPr>
        <p:spPr>
          <a:xfrm>
            <a:off x="5809781" y="2011729"/>
            <a:ext cx="4316407" cy="686130"/>
          </a:xfrm>
          <a:prstGeom prst="rect">
            <a:avLst/>
          </a:prstGeom>
        </p:spPr>
        <p:txBody>
          <a:bodyPr/>
          <a:lstStyle/>
          <a:p>
            <a:pPr algn="ctr" defTabSz="758952">
              <a:spcAft>
                <a:spcPts val="600"/>
              </a:spcAft>
            </a:pPr>
            <a:r>
              <a:rPr lang="en-US" sz="1494" kern="1200">
                <a:solidFill>
                  <a:schemeClr val="tx1"/>
                </a:solidFill>
                <a:latin typeface="+mn-lt"/>
                <a:ea typeface="+mn-ea"/>
                <a:cs typeface="+mn-cs"/>
              </a:rPr>
              <a:t>Dysfunctional Voiding</a:t>
            </a:r>
            <a:endParaRPr lang="en-US"/>
          </a:p>
        </p:txBody>
      </p:sp>
      <p:sp>
        <p:nvSpPr>
          <p:cNvPr id="8" name="Content Placeholder 7">
            <a:extLst>
              <a:ext uri="{FF2B5EF4-FFF2-40B4-BE49-F238E27FC236}">
                <a16:creationId xmlns:a16="http://schemas.microsoft.com/office/drawing/2014/main" id="{FBDE5970-15CA-A8D7-148F-73E22482DF90}"/>
              </a:ext>
            </a:extLst>
          </p:cNvPr>
          <p:cNvSpPr>
            <a:spLocks/>
          </p:cNvSpPr>
          <p:nvPr/>
        </p:nvSpPr>
        <p:spPr>
          <a:xfrm>
            <a:off x="5809781" y="2697859"/>
            <a:ext cx="4316407" cy="3068417"/>
          </a:xfrm>
          <a:prstGeom prst="rect">
            <a:avLst/>
          </a:prstGeom>
        </p:spPr>
        <p:txBody>
          <a:bodyPr>
            <a:normAutofit/>
          </a:bodyPr>
          <a:lstStyle/>
          <a:p>
            <a:pPr defTabSz="758952">
              <a:spcAft>
                <a:spcPts val="600"/>
              </a:spcAft>
            </a:pPr>
            <a:r>
              <a:rPr lang="en-US" sz="1494" kern="1200">
                <a:solidFill>
                  <a:schemeClr val="tx1"/>
                </a:solidFill>
                <a:latin typeface="+mn-lt"/>
                <a:ea typeface="+mn-ea"/>
                <a:cs typeface="+mn-cs"/>
              </a:rPr>
              <a:t>Urology </a:t>
            </a:r>
          </a:p>
          <a:p>
            <a:pPr marL="379476" lvl="1" defTabSz="758952">
              <a:spcAft>
                <a:spcPts val="600"/>
              </a:spcAft>
            </a:pPr>
            <a:r>
              <a:rPr lang="en-US" sz="1494" kern="1200">
                <a:solidFill>
                  <a:schemeClr val="tx1"/>
                </a:solidFill>
                <a:latin typeface="+mn-lt"/>
                <a:ea typeface="+mn-ea"/>
                <a:cs typeface="+mn-cs"/>
              </a:rPr>
              <a:t>Further diagnostic evaluation</a:t>
            </a:r>
          </a:p>
          <a:p>
            <a:pPr marL="379476" lvl="1" defTabSz="758952">
              <a:spcAft>
                <a:spcPts val="600"/>
              </a:spcAft>
            </a:pPr>
            <a:r>
              <a:rPr lang="en-US" sz="1494" kern="1200">
                <a:solidFill>
                  <a:schemeClr val="tx1"/>
                </a:solidFill>
                <a:latin typeface="+mn-lt"/>
                <a:ea typeface="+mn-ea"/>
                <a:cs typeface="+mn-cs"/>
              </a:rPr>
              <a:t>Failure to improve after initial trial of conservative management</a:t>
            </a:r>
          </a:p>
          <a:p>
            <a:pPr marL="379476" lvl="1" defTabSz="758952">
              <a:spcAft>
                <a:spcPts val="600"/>
              </a:spcAft>
            </a:pPr>
            <a:r>
              <a:rPr lang="en-US" sz="1494" kern="1200">
                <a:solidFill>
                  <a:schemeClr val="tx1"/>
                </a:solidFill>
                <a:latin typeface="+mn-lt"/>
                <a:ea typeface="+mn-ea"/>
                <a:cs typeface="+mn-cs"/>
              </a:rPr>
              <a:t>Suspicion of neurologic or anatomic etiology</a:t>
            </a:r>
          </a:p>
          <a:p>
            <a:pPr marL="379476" lvl="1" defTabSz="758952">
              <a:spcAft>
                <a:spcPts val="600"/>
              </a:spcAft>
            </a:pPr>
            <a:r>
              <a:rPr lang="en-US" sz="1494" kern="1200">
                <a:solidFill>
                  <a:schemeClr val="tx1"/>
                </a:solidFill>
                <a:latin typeface="+mn-lt"/>
                <a:ea typeface="+mn-ea"/>
                <a:cs typeface="+mn-cs"/>
              </a:rPr>
              <a:t>Constant continuous incontinence</a:t>
            </a:r>
          </a:p>
          <a:p>
            <a:pPr marL="379476" lvl="1" defTabSz="758952">
              <a:spcAft>
                <a:spcPts val="600"/>
              </a:spcAft>
            </a:pPr>
            <a:r>
              <a:rPr lang="en-US" sz="1494" kern="1200">
                <a:solidFill>
                  <a:schemeClr val="tx1"/>
                </a:solidFill>
                <a:latin typeface="+mn-lt"/>
                <a:ea typeface="+mn-ea"/>
                <a:cs typeface="+mn-cs"/>
              </a:rPr>
              <a:t>Suspected kidney damage </a:t>
            </a:r>
            <a:endParaRPr lang="en-US"/>
          </a:p>
        </p:txBody>
      </p:sp>
      <p:sp>
        <p:nvSpPr>
          <p:cNvPr id="9" name="TextBox 8">
            <a:extLst>
              <a:ext uri="{FF2B5EF4-FFF2-40B4-BE49-F238E27FC236}">
                <a16:creationId xmlns:a16="http://schemas.microsoft.com/office/drawing/2014/main" id="{322040CD-279D-ED43-2078-89E47F2F9252}"/>
              </a:ext>
            </a:extLst>
          </p:cNvPr>
          <p:cNvSpPr txBox="1"/>
          <p:nvPr/>
        </p:nvSpPr>
        <p:spPr>
          <a:xfrm>
            <a:off x="6757861" y="5864997"/>
            <a:ext cx="4086311" cy="322268"/>
          </a:xfrm>
          <a:prstGeom prst="rect">
            <a:avLst/>
          </a:prstGeom>
          <a:noFill/>
        </p:spPr>
        <p:txBody>
          <a:bodyPr wrap="none" rtlCol="0">
            <a:spAutoFit/>
          </a:bodyPr>
          <a:lstStyle/>
          <a:p>
            <a:pPr defTabSz="758952">
              <a:spcAft>
                <a:spcPts val="600"/>
              </a:spcAft>
            </a:pPr>
            <a:r>
              <a:rPr lang="en-US" sz="1494" kern="1200">
                <a:solidFill>
                  <a:schemeClr val="tx1"/>
                </a:solidFill>
                <a:latin typeface="+mn-lt"/>
                <a:ea typeface="+mn-ea"/>
                <a:cs typeface="+mn-cs"/>
              </a:rPr>
              <a:t>(</a:t>
            </a:r>
            <a:r>
              <a:rPr lang="en-US" sz="1494" kern="1200" err="1">
                <a:solidFill>
                  <a:schemeClr val="tx1"/>
                </a:solidFill>
                <a:latin typeface="+mn-lt"/>
                <a:ea typeface="+mn-ea"/>
                <a:cs typeface="+mn-cs"/>
              </a:rPr>
              <a:t>Nepple</a:t>
            </a:r>
            <a:r>
              <a:rPr lang="en-US" sz="1494" kern="1200">
                <a:solidFill>
                  <a:schemeClr val="tx1"/>
                </a:solidFill>
                <a:latin typeface="+mn-lt"/>
                <a:ea typeface="+mn-ea"/>
                <a:cs typeface="+mn-cs"/>
              </a:rPr>
              <a:t> &amp;Cooper, 2023; Wilson &amp; Gupta, 2023) </a:t>
            </a:r>
            <a:endParaRPr lang="en-US"/>
          </a:p>
        </p:txBody>
      </p:sp>
      <p:pic>
        <p:nvPicPr>
          <p:cNvPr id="10" name="Audio 9">
            <a:extLst>
              <a:ext uri="{FF2B5EF4-FFF2-40B4-BE49-F238E27FC236}">
                <a16:creationId xmlns:a16="http://schemas.microsoft.com/office/drawing/2014/main" id="{29B1995A-2302-9B07-D630-7F0803050D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05336586"/>
      </p:ext>
    </p:extLst>
  </p:cSld>
  <p:clrMapOvr>
    <a:masterClrMapping/>
  </p:clrMapOvr>
  <mc:AlternateContent xmlns:mc="http://schemas.openxmlformats.org/markup-compatibility/2006">
    <mc:Choice xmlns:p14="http://schemas.microsoft.com/office/powerpoint/2010/main" Requires="p14">
      <p:transition spd="slow" p14:dur="2000" advTm="80805"/>
    </mc:Choice>
    <mc:Fallback>
      <p:transition spd="slow" advTm="80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B3EA8-F81F-C140-01D4-879DAB800A15}"/>
              </a:ext>
            </a:extLst>
          </p:cNvPr>
          <p:cNvSpPr>
            <a:spLocks noGrp="1"/>
          </p:cNvSpPr>
          <p:nvPr>
            <p:ph type="title"/>
          </p:nvPr>
        </p:nvSpPr>
        <p:spPr>
          <a:xfrm>
            <a:off x="876692" y="741391"/>
            <a:ext cx="5479719" cy="1616203"/>
          </a:xfrm>
        </p:spPr>
        <p:txBody>
          <a:bodyPr anchor="b">
            <a:normAutofit/>
          </a:bodyPr>
          <a:lstStyle/>
          <a:p>
            <a:r>
              <a:rPr lang="en-US" sz="3200"/>
              <a:t>Current Studies in Progress </a:t>
            </a:r>
          </a:p>
        </p:txBody>
      </p:sp>
      <p:sp>
        <p:nvSpPr>
          <p:cNvPr id="3" name="Content Placeholder 2">
            <a:extLst>
              <a:ext uri="{FF2B5EF4-FFF2-40B4-BE49-F238E27FC236}">
                <a16:creationId xmlns:a16="http://schemas.microsoft.com/office/drawing/2014/main" id="{8DBF83DB-B656-185B-EA46-BDF25723B93F}"/>
              </a:ext>
            </a:extLst>
          </p:cNvPr>
          <p:cNvSpPr>
            <a:spLocks noGrp="1"/>
          </p:cNvSpPr>
          <p:nvPr>
            <p:ph idx="1"/>
          </p:nvPr>
        </p:nvSpPr>
        <p:spPr>
          <a:xfrm>
            <a:off x="876692" y="2533476"/>
            <a:ext cx="5479719" cy="3447832"/>
          </a:xfrm>
        </p:spPr>
        <p:txBody>
          <a:bodyPr anchor="t">
            <a:normAutofit/>
          </a:bodyPr>
          <a:lstStyle/>
          <a:p>
            <a:r>
              <a:rPr lang="en-US" sz="2000"/>
              <a:t>At home use of parasacral transcutaneous electrical nerve stimulation (PTENS)</a:t>
            </a:r>
          </a:p>
          <a:p>
            <a:pPr lvl="1"/>
            <a:r>
              <a:rPr lang="en-US" sz="2000"/>
              <a:t>Feasible with reasonable treatment adherence and minimal adverse events </a:t>
            </a:r>
          </a:p>
        </p:txBody>
      </p:sp>
      <p:pic>
        <p:nvPicPr>
          <p:cNvPr id="5" name="Picture 4" descr="Desk with stethoscope and computer keyboard">
            <a:extLst>
              <a:ext uri="{FF2B5EF4-FFF2-40B4-BE49-F238E27FC236}">
                <a16:creationId xmlns:a16="http://schemas.microsoft.com/office/drawing/2014/main" id="{792A991C-104B-45C0-E51A-5F486F533743}"/>
              </a:ext>
            </a:extLst>
          </p:cNvPr>
          <p:cNvPicPr>
            <a:picLocks noChangeAspect="1"/>
          </p:cNvPicPr>
          <p:nvPr/>
        </p:nvPicPr>
        <p:blipFill rotWithShape="1">
          <a:blip r:embed="rId5"/>
          <a:srcRect l="52102" r="-1" b="-1"/>
          <a:stretch/>
        </p:blipFill>
        <p:spPr>
          <a:xfrm>
            <a:off x="7270812" y="10"/>
            <a:ext cx="4921187" cy="6857990"/>
          </a:xfrm>
          <a:prstGeom prst="rect">
            <a:avLst/>
          </a:prstGeom>
        </p:spPr>
      </p:pic>
      <p:grpSp>
        <p:nvGrpSpPr>
          <p:cNvPr id="9" name="Group 8">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0" name="Rectangle 9">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Audio 6">
            <a:extLst>
              <a:ext uri="{FF2B5EF4-FFF2-40B4-BE49-F238E27FC236}">
                <a16:creationId xmlns:a16="http://schemas.microsoft.com/office/drawing/2014/main" id="{8F6479D4-619B-ADE5-EC57-DF110D1637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17710516"/>
      </p:ext>
    </p:extLst>
  </p:cSld>
  <p:clrMapOvr>
    <a:masterClrMapping/>
  </p:clrMapOvr>
  <mc:AlternateContent xmlns:mc="http://schemas.openxmlformats.org/markup-compatibility/2006">
    <mc:Choice xmlns:p14="http://schemas.microsoft.com/office/powerpoint/2010/main" Requires="p14">
      <p:transition spd="slow" p14:dur="2000" advTm="92496"/>
    </mc:Choice>
    <mc:Fallback>
      <p:transition spd="slow" advTm="92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8212" x="3944938" y="6815138"/>
          <p14:tracePt t="8223" x="3962400" y="6738938"/>
          <p14:tracePt t="8228" x="3995738" y="6646863"/>
          <p14:tracePt t="8237" x="4021138" y="6570663"/>
          <p14:tracePt t="8246" x="4056063" y="6494463"/>
          <p14:tracePt t="8259" x="4081463" y="6426200"/>
          <p14:tracePt t="8260" x="4097338" y="6332538"/>
          <p14:tracePt t="8282" x="4157663" y="6180138"/>
          <p14:tracePt t="8286" x="4191000" y="6103938"/>
          <p14:tracePt t="8290" x="4216400" y="6037263"/>
          <p14:tracePt t="8324" x="4386263" y="5570538"/>
          <p14:tracePt t="8337" x="4427538" y="5435600"/>
          <p14:tracePt t="8339" x="4470400" y="5283200"/>
          <p14:tracePt t="8344" x="4521200" y="5130800"/>
          <p14:tracePt t="8374" x="4681538" y="4445000"/>
          <p14:tracePt t="8387" x="4741863" y="4249738"/>
          <p14:tracePt t="8388" x="4775200" y="4140200"/>
          <p14:tracePt t="8394" x="4818063" y="3962400"/>
          <p14:tracePt t="8417" x="4927600" y="3598863"/>
          <p14:tracePt t="8423" x="4935538" y="3454400"/>
          <p14:tracePt t="8429" x="4986338" y="3319463"/>
          <p14:tracePt t="8437" x="5003800" y="3208338"/>
          <p14:tracePt t="8463" x="5046663" y="2971800"/>
          <p14:tracePt t="8476" x="5062538" y="2895600"/>
          <p14:tracePt t="8479" x="5072063" y="2836863"/>
          <p14:tracePt t="8486" x="5087938" y="2794000"/>
          <p14:tracePt t="8491" x="5105400" y="2735263"/>
          <p14:tracePt t="8509" x="5122863" y="2684463"/>
          <p14:tracePt t="8523" x="5122863" y="2667000"/>
          <p14:tracePt t="8525" x="5138738" y="2659063"/>
          <p14:tracePt t="8532" x="5138738" y="2641600"/>
          <p14:tracePt t="8548" x="5148263" y="2624138"/>
          <p14:tracePt t="8557" x="5164138" y="2624138"/>
          <p14:tracePt t="8565" x="5181600" y="2608263"/>
          <p14:tracePt t="8580" x="5207000" y="2598738"/>
          <p14:tracePt t="8588" x="5257800" y="2582863"/>
          <p14:tracePt t="8610" x="5316538" y="2565400"/>
          <p14:tracePt t="8614" x="5359400" y="2547938"/>
          <p14:tracePt t="8621" x="5418138" y="2540000"/>
          <p14:tracePt t="8641" x="5478463" y="2540000"/>
          <p14:tracePt t="8644" x="5511800" y="2540000"/>
          <p14:tracePt t="8646" x="5570538" y="2540000"/>
          <p14:tracePt t="8655" x="5630863" y="2540000"/>
          <p14:tracePt t="8660" x="5722938" y="2540000"/>
          <p14:tracePt t="8673" x="5765800" y="2540000"/>
          <p14:tracePt t="8695" x="5842000" y="2540000"/>
          <p14:tracePt t="8698" x="5976938" y="2547938"/>
          <p14:tracePt t="8705" x="6037263" y="2582863"/>
          <p14:tracePt t="8714" x="6078538" y="2598738"/>
          <p14:tracePt t="8730" x="6129338" y="2608263"/>
          <p14:tracePt t="8732" x="6172200" y="2641600"/>
          <p14:tracePt t="8733" x="6215063" y="2667000"/>
          <p14:tracePt t="8744" x="6230938" y="2700338"/>
          <p14:tracePt t="8765" x="6273800" y="2760663"/>
          <p14:tracePt t="8766" x="6273800" y="2819400"/>
          <p14:tracePt t="8777" x="6291263" y="2878138"/>
          <p14:tracePt t="8789" x="6291263" y="2938463"/>
          <p14:tracePt t="8791" x="6291263" y="2997200"/>
          <p14:tracePt t="8799" x="6273800" y="3073400"/>
          <p14:tracePt t="8809" x="6248400" y="3149600"/>
          <p14:tracePt t="8814" x="6197600" y="3225800"/>
          <p14:tracePt t="8822" x="6138863" y="3327400"/>
          <p14:tracePt t="8831" x="6096000" y="3421063"/>
          <p14:tracePt t="8842" x="6053138" y="3497263"/>
          <p14:tracePt t="8848" x="6002338" y="3589338"/>
          <p14:tracePt t="8855" x="5926138" y="3675063"/>
          <p14:tracePt t="8873" x="5824538" y="3827463"/>
          <p14:tracePt t="8892" x="5722938" y="3962400"/>
          <p14:tracePt t="8899" x="5672138" y="4021138"/>
          <p14:tracePt t="8906" x="5613400" y="4097338"/>
          <p14:tracePt t="8913" x="5595938" y="4114800"/>
          <p14:tracePt t="8928" x="5554663" y="4157663"/>
          <p14:tracePt t="8929" x="5494338" y="4198938"/>
          <p14:tracePt t="8938" x="5468938" y="4233863"/>
          <p14:tracePt t="8946" x="5435600" y="4259263"/>
          <p14:tracePt t="8959" x="5392738" y="4292600"/>
          <p14:tracePt t="8964" x="5359400" y="4310063"/>
          <p14:tracePt t="8971" x="5334000" y="4335463"/>
          <p14:tracePt t="8997" x="5224463" y="4386263"/>
          <p14:tracePt t="9003" x="5199063" y="4386263"/>
          <p14:tracePt t="9008" x="5164138" y="4386263"/>
          <p14:tracePt t="9026" x="5105400" y="4394200"/>
          <p14:tracePt t="9032" x="5072063" y="4394200"/>
          <p14:tracePt t="9041" x="5046663" y="4394200"/>
          <p14:tracePt t="9049" x="5029200" y="4394200"/>
          <p14:tracePt t="9057" x="5003800" y="4394200"/>
          <p14:tracePt t="9072" x="4986338" y="4394200"/>
          <p14:tracePt t="9073" x="4953000" y="4386263"/>
          <p14:tracePt t="9080" x="4953000" y="4351338"/>
          <p14:tracePt t="9090" x="4927600" y="4318000"/>
          <p14:tracePt t="9098" x="4910138" y="4310063"/>
          <p14:tracePt t="9109" x="4894263" y="4249738"/>
          <p14:tracePt t="9114" x="4876800" y="4233863"/>
          <p14:tracePt t="9122" x="4868863" y="4191000"/>
          <p14:tracePt t="9131" x="4868863" y="4140200"/>
          <p14:tracePt t="9143" x="4851400" y="4097338"/>
          <p14:tracePt t="9148" x="4851400" y="4056063"/>
          <p14:tracePt t="9155" x="4833938" y="4005263"/>
          <p14:tracePt t="9162" x="4833938" y="3962400"/>
          <p14:tracePt t="9173" x="4833938" y="3919538"/>
          <p14:tracePt t="9191" x="4833938" y="3868738"/>
          <p14:tracePt t="9196" x="4833938" y="3860800"/>
          <p14:tracePt t="9205" x="4833938" y="3843338"/>
          <p14:tracePt t="9213" x="4833938" y="3827463"/>
          <p14:tracePt t="9276" x="4833938" y="3843338"/>
          <p14:tracePt t="9293" x="4818063" y="3868738"/>
          <p14:tracePt t="9313" x="4800600" y="3886200"/>
          <p14:tracePt t="9321" x="4792663" y="3919538"/>
          <p14:tracePt t="9330" x="4757738" y="3944938"/>
          <p14:tracePt t="9340" x="4716463" y="3987800"/>
          <p14:tracePt t="9341" x="4681538" y="4056063"/>
          <p14:tracePt t="9348" x="4640263" y="4097338"/>
          <p14:tracePt t="9357" x="4605338" y="4122738"/>
          <p14:tracePt t="9365" x="4564063" y="4191000"/>
          <p14:tracePt t="9376" x="4538663" y="4233863"/>
          <p14:tracePt t="9381" x="4487863" y="4292600"/>
          <p14:tracePt t="9389" x="4462463" y="4335463"/>
          <p14:tracePt t="9401" x="4411663" y="4368800"/>
          <p14:tracePt t="9414" x="4402138" y="4394200"/>
          <p14:tracePt t="9415" x="4386263" y="4427538"/>
          <p14:tracePt t="9422" x="4368800" y="4445000"/>
          <p14:tracePt t="9440" x="4351338" y="4470400"/>
          <p14:tracePt t="9459" x="4343400" y="4487863"/>
          <p14:tracePt t="9478" x="4343400" y="4503738"/>
          <p14:tracePt t="9892" x="4343400" y="4470400"/>
          <p14:tracePt t="9900" x="4343400" y="4445000"/>
          <p14:tracePt t="9909" x="4325938" y="4351338"/>
          <p14:tracePt t="9916" x="4292600" y="4275138"/>
          <p14:tracePt t="9925" x="4267200" y="4191000"/>
          <p14:tracePt t="9933" x="4216400" y="4064000"/>
          <p14:tracePt t="9941" x="4191000" y="3929063"/>
          <p14:tracePt t="9948" x="4157663" y="3827463"/>
          <p14:tracePt t="9959" x="4114800" y="3708400"/>
          <p14:tracePt t="9965" x="4081463" y="3598863"/>
          <p14:tracePt t="9972" x="4056063" y="3479800"/>
          <p14:tracePt t="9993" x="4021138" y="3378200"/>
          <p14:tracePt t="9995" x="4005263" y="3284538"/>
          <p14:tracePt t="9998" x="4005263" y="3259138"/>
          <p14:tracePt t="10005" x="3995738" y="3200400"/>
          <p14:tracePt t="10012" x="3995738" y="3149600"/>
          <p14:tracePt t="10027" x="3995738" y="3106738"/>
          <p14:tracePt t="10031" x="3979863" y="3073400"/>
          <p14:tracePt t="10038" x="3979863" y="3065463"/>
          <p14:tracePt t="10045" x="3979863" y="3048000"/>
          <p14:tracePt t="10063" x="3979863" y="3030538"/>
          <p14:tracePt t="10076" x="3979863" y="3014663"/>
          <p14:tracePt t="10109" x="3995738" y="2989263"/>
          <p14:tracePt t="10111" x="4021138" y="2971800"/>
          <p14:tracePt t="10121" x="4056063" y="2938463"/>
          <p14:tracePt t="10127" x="4071938" y="2928938"/>
          <p14:tracePt t="10134" x="4097338" y="2928938"/>
          <p14:tracePt t="10144" x="4132263" y="2895600"/>
          <p14:tracePt t="10150" x="4157663" y="2878138"/>
          <p14:tracePt t="10158" x="4191000" y="2870200"/>
          <p14:tracePt t="10178" x="4233863" y="2852738"/>
          <p14:tracePt t="10184" x="4249738" y="2836863"/>
          <p14:tracePt t="10191" x="4275138" y="2836863"/>
          <p14:tracePt t="10200" x="4292600" y="2819400"/>
          <p14:tracePt t="10212" x="4325938" y="2819400"/>
          <p14:tracePt t="10217" x="4343400" y="2819400"/>
          <p14:tracePt t="10225" x="4368800" y="2801938"/>
          <p14:tracePt t="10241" x="4386263" y="2801938"/>
          <p14:tracePt t="10242" x="4402138" y="2794000"/>
          <p14:tracePt t="10259" x="4445000" y="2794000"/>
          <p14:tracePt t="10264" x="4470400" y="2794000"/>
          <p14:tracePt t="10274" x="4487863" y="2776538"/>
          <p14:tracePt t="10281" x="4503738" y="2776538"/>
          <p14:tracePt t="10292" x="4538663" y="2776538"/>
          <p14:tracePt t="10297" x="4546600" y="2776538"/>
          <p14:tracePt t="10305" x="4564063" y="2776538"/>
          <p14:tracePt t="10313" x="4597400" y="2760663"/>
          <p14:tracePt t="10345" x="4673600" y="2760663"/>
          <p14:tracePt t="10356" x="4681538" y="2760663"/>
          <p14:tracePt t="10361" x="4699000" y="2743200"/>
          <p14:tracePt t="10374" x="4732338" y="2743200"/>
          <p14:tracePt t="10378" x="4741863" y="2743200"/>
          <p14:tracePt t="10387" x="4757738" y="2735263"/>
          <p14:tracePt t="10394" x="4792663" y="2735263"/>
          <p14:tracePt t="10401" x="4800600" y="2735263"/>
          <p14:tracePt t="10411" x="4818063" y="2735263"/>
          <p14:tracePt t="10420" x="4851400" y="2717800"/>
          <p14:tracePt t="10426" x="4868863" y="2717800"/>
          <p14:tracePt t="10434" x="4876800" y="2717800"/>
          <p14:tracePt t="10445" x="4910138" y="2717800"/>
          <p14:tracePt t="10451" x="4927600" y="2717800"/>
          <p14:tracePt t="10458" x="4935538" y="2717800"/>
          <p14:tracePt t="10470" x="4953000" y="2717800"/>
          <p14:tracePt t="10492" x="4970463" y="2700338"/>
          <p14:tracePt t="10494" x="5011738" y="2700338"/>
          <p14:tracePt t="10500" x="5029200" y="2700338"/>
          <p14:tracePt t="10508" x="5046663" y="2700338"/>
          <p14:tracePt t="10516" x="5072063" y="2700338"/>
          <p14:tracePt t="10526" x="5087938" y="2700338"/>
          <p14:tracePt t="10541" x="5122863" y="2700338"/>
          <p14:tracePt t="10549" x="5138738" y="2700338"/>
          <p14:tracePt t="10576" x="5164138" y="2700338"/>
          <p14:tracePt t="10581" x="5181600" y="2700338"/>
          <p14:tracePt t="10590" x="5199063" y="2700338"/>
          <p14:tracePt t="10609" x="5207000" y="2700338"/>
          <p14:tracePt t="10614" x="5224463" y="2700338"/>
          <p14:tracePt t="10622" x="5240338" y="2700338"/>
          <p14:tracePt t="10643" x="5257800" y="2700338"/>
          <p14:tracePt t="10654" x="5265738" y="2700338"/>
          <p14:tracePt t="10677" x="5283200" y="2700338"/>
          <p14:tracePt t="10684" x="5300663" y="2700338"/>
          <p14:tracePt t="10700" x="5316538" y="2700338"/>
          <p14:tracePt t="10732" x="5316538" y="2717800"/>
          <p14:tracePt t="10741" x="5316538" y="2735263"/>
          <p14:tracePt t="10750" x="5316538" y="2794000"/>
          <p14:tracePt t="10757" x="5265738" y="2878138"/>
          <p14:tracePt t="10771" x="5199063" y="3048000"/>
          <p14:tracePt t="10777" x="5087938" y="3268663"/>
          <p14:tracePt t="10783" x="5011738" y="3395663"/>
          <p14:tracePt t="10792" x="4876800" y="3589338"/>
          <p14:tracePt t="10798" x="4741863" y="3767138"/>
          <p14:tracePt t="10807" x="4622800" y="3944938"/>
          <p14:tracePt t="10813" x="4503738" y="4081463"/>
          <p14:tracePt t="10823" x="4386263" y="4198938"/>
          <p14:tracePt t="10832" x="4351338" y="4216400"/>
          <p14:tracePt t="10843" x="4216400" y="4351338"/>
          <p14:tracePt t="10848" x="4191000" y="4368800"/>
          <p14:tracePt t="10857" x="4114800" y="4394200"/>
          <p14:tracePt t="10866" x="4071938" y="4411663"/>
          <p14:tracePt t="10876" x="3979863" y="4445000"/>
          <p14:tracePt t="10882" x="3937000" y="4452938"/>
          <p14:tracePt t="10889" x="3860800" y="4452938"/>
          <p14:tracePt t="10897" x="3802063" y="4452938"/>
          <p14:tracePt t="10926" x="3632200" y="4452938"/>
          <p14:tracePt t="10930" x="3548063" y="4427538"/>
          <p14:tracePt t="10940" x="3479800" y="4411663"/>
          <p14:tracePt t="10947" x="3411538" y="4368800"/>
          <p14:tracePt t="10960" x="3335338" y="4318000"/>
          <p14:tracePt t="10961" x="3259138" y="4292600"/>
          <p14:tracePt t="10970" x="3182938" y="4249738"/>
          <p14:tracePt t="10981" x="3124200" y="4216400"/>
          <p14:tracePt t="10993" x="2971800" y="4114800"/>
          <p14:tracePt t="11001" x="2895600" y="4056063"/>
          <p14:tracePt t="11009" x="2819400" y="3987800"/>
          <p14:tracePt t="11027" x="2700338" y="3903663"/>
          <p14:tracePt t="11033" x="2674938" y="3868738"/>
          <p14:tracePt t="11041" x="2565400" y="3792538"/>
          <p14:tracePt t="11057" x="2489200" y="3767138"/>
          <p14:tracePt t="11059" x="2446338" y="3725863"/>
          <p14:tracePt t="11074" x="2311400" y="3657600"/>
          <p14:tracePt t="11081" x="2235200" y="3632200"/>
          <p14:tracePt t="11091" x="2159000" y="3614738"/>
          <p14:tracePt t="11098" x="2100263" y="3598863"/>
          <p14:tracePt t="11110" x="2024063" y="3573463"/>
          <p14:tracePt t="11115" x="1938338" y="3573463"/>
          <p14:tracePt t="11121" x="1905000" y="3556000"/>
          <p14:tracePt t="11130" x="1820863" y="3556000"/>
          <p14:tracePt t="11142" x="1770063" y="3556000"/>
          <p14:tracePt t="11148" x="1727200" y="3538538"/>
          <p14:tracePt t="11156" x="1684338" y="3538538"/>
          <p14:tracePt t="11163" x="1633538" y="3538538"/>
          <p14:tracePt t="11193" x="1531938" y="3530600"/>
          <p14:tracePt t="11198" x="1498600" y="3530600"/>
          <p14:tracePt t="11207" x="1490663" y="3513138"/>
          <p14:tracePt t="11214" x="1473200" y="3513138"/>
          <p14:tracePt t="11227" x="1439863" y="3497263"/>
          <p14:tracePt t="11231" x="1422400" y="3497263"/>
          <p14:tracePt t="11238" x="1414463" y="3497263"/>
          <p14:tracePt t="11245" x="1397000" y="3479800"/>
          <p14:tracePt t="11260" x="1379538" y="3462338"/>
          <p14:tracePt t="11270" x="1354138" y="3436938"/>
          <p14:tracePt t="11285" x="1338263" y="3421063"/>
          <p14:tracePt t="11293" x="1338263" y="3403600"/>
          <p14:tracePt t="11307" x="1320800" y="3395663"/>
          <p14:tracePt t="11313" x="1320800" y="3378200"/>
          <p14:tracePt t="11323" x="1303338" y="3360738"/>
          <p14:tracePt t="11329" x="1303338" y="3344863"/>
          <p14:tracePt t="11345" x="1295400" y="3327400"/>
          <p14:tracePt t="11350" x="1295400" y="3319463"/>
          <p14:tracePt t="11365" x="1295400" y="3302000"/>
          <p14:tracePt t="11421" x="1295400" y="3284538"/>
          <p14:tracePt t="11496" x="1295400" y="3268663"/>
          <p14:tracePt t="11577" x="1295400" y="3259138"/>
          <p14:tracePt t="11664" x="1303338" y="3243263"/>
          <p14:tracePt t="11681" x="1320800" y="3243263"/>
          <p14:tracePt t="11689" x="1338263" y="3225800"/>
          <p14:tracePt t="11697" x="1354138" y="3225800"/>
          <p14:tracePt t="11707" x="1363663" y="3225800"/>
          <p14:tracePt t="11713" x="1397000" y="3208338"/>
          <p14:tracePt t="11721" x="1414463" y="3208338"/>
          <p14:tracePt t="11730" x="1422400" y="3200400"/>
          <p14:tracePt t="11741" x="1455738" y="3200400"/>
          <p14:tracePt t="11747" x="1473200" y="3200400"/>
          <p14:tracePt t="11755" x="1490663" y="3182938"/>
          <p14:tracePt t="11761" x="1516063" y="3167063"/>
          <p14:tracePt t="11776" x="1549400" y="3167063"/>
          <p14:tracePt t="11793" x="1574800" y="3149600"/>
          <p14:tracePt t="11794" x="1625600" y="3132138"/>
          <p14:tracePt t="11803" x="1651000" y="3124200"/>
          <p14:tracePt t="11812" x="1684338" y="3106738"/>
          <p14:tracePt t="11823" x="1709738" y="3106738"/>
          <p14:tracePt t="11841" x="1785938" y="3073400"/>
          <p14:tracePt t="11846" x="1803400" y="3073400"/>
          <p14:tracePt t="11855" x="1846263" y="3065463"/>
          <p14:tracePt t="11862" x="1879600" y="3048000"/>
          <p14:tracePt t="11877" x="1922463" y="3048000"/>
          <p14:tracePt t="11878" x="1938338" y="3048000"/>
          <p14:tracePt t="11884" x="1981200" y="3030538"/>
          <p14:tracePt t="11893" x="1998663" y="3030538"/>
          <p14:tracePt t="11909" x="2024063" y="3030538"/>
          <p14:tracePt t="11910" x="2057400" y="3030538"/>
          <p14:tracePt t="11916" x="2074863" y="3030538"/>
          <p14:tracePt t="11926" x="2100263" y="3014663"/>
          <p14:tracePt t="11932" x="2116138" y="3014663"/>
          <p14:tracePt t="11943" x="2133600" y="3014663"/>
          <p14:tracePt t="11948" x="2151063" y="3014663"/>
          <p14:tracePt t="11956" x="2159000" y="3014663"/>
          <p14:tracePt t="11965" x="2176463" y="3014663"/>
          <p14:tracePt t="11977" x="2192338" y="3014663"/>
          <p14:tracePt t="11983" x="2209800" y="3014663"/>
          <p14:tracePt t="11997" x="2217738" y="3014663"/>
          <p14:tracePt t="12026" x="2252663" y="3014663"/>
          <p14:tracePt t="12031" x="2268538" y="3014663"/>
          <p14:tracePt t="12045" x="2286000" y="3014663"/>
          <p14:tracePt t="12061" x="2293938" y="3014663"/>
          <p14:tracePt t="12078" x="2293938" y="2997200"/>
          <p14:tracePt t="12094" x="2311400" y="2997200"/>
          <p14:tracePt t="12110" x="2328863" y="2997200"/>
          <p14:tracePt t="12134" x="2344738" y="2997200"/>
          <p14:tracePt t="12155" x="2354263" y="2997200"/>
          <p14:tracePt t="12160" x="2370138" y="2997200"/>
          <p14:tracePt t="12175" x="2387600" y="2997200"/>
          <p14:tracePt t="12185" x="2405063" y="2997200"/>
          <p14:tracePt t="12193" x="2420938" y="2997200"/>
          <p14:tracePt t="12201" x="2430463" y="2997200"/>
          <p14:tracePt t="12209" x="2446338" y="2997200"/>
          <p14:tracePt t="12217" x="2463800" y="2997200"/>
          <p14:tracePt t="12227" x="2481263" y="2997200"/>
          <p14:tracePt t="12232" x="2489200" y="2997200"/>
          <p14:tracePt t="12249" x="2506663" y="2997200"/>
          <p14:tracePt t="12260" x="2522538" y="2997200"/>
          <p14:tracePt t="12272" x="2540000" y="2997200"/>
          <p14:tracePt t="12281" x="2547938" y="2997200"/>
          <p14:tracePt t="12305" x="2565400" y="2997200"/>
          <p14:tracePt t="12313" x="2582863" y="3014663"/>
          <p14:tracePt t="12329" x="2598738" y="3014663"/>
          <p14:tracePt t="12340" x="2616200" y="3014663"/>
          <p14:tracePt t="12345" x="2624138" y="3030538"/>
          <p14:tracePt t="12361" x="2641600" y="3030538"/>
          <p14:tracePt t="12362" x="2659063" y="3030538"/>
          <p14:tracePt t="12378" x="2674938" y="3048000"/>
          <p14:tracePt t="12392" x="2684463" y="3048000"/>
          <p14:tracePt t="12394" x="2700338" y="3048000"/>
          <p14:tracePt t="12404" x="2717800" y="3048000"/>
          <p14:tracePt t="12410" x="2735263" y="3048000"/>
          <p14:tracePt t="12418" x="2751138" y="3048000"/>
          <p14:tracePt t="12428" x="2760663" y="3048000"/>
          <p14:tracePt t="12434" x="2776538" y="3065463"/>
          <p14:tracePt t="12442" x="2811463" y="3065463"/>
          <p14:tracePt t="12449" x="2819400" y="3065463"/>
          <p14:tracePt t="12459" x="2836863" y="3073400"/>
          <p14:tracePt t="12475" x="2852738" y="3073400"/>
          <p14:tracePt t="12476" x="2870200" y="3073400"/>
          <p14:tracePt t="12483" x="2878138" y="3073400"/>
          <p14:tracePt t="12492" x="2895600" y="3073400"/>
          <p14:tracePt t="12500" x="2928938" y="3090863"/>
          <p14:tracePt t="12509" x="2946400" y="3090863"/>
          <p14:tracePt t="12527" x="2954338" y="3090863"/>
          <p14:tracePt t="12534" x="2971800" y="3090863"/>
          <p14:tracePt t="12541" x="2989263" y="3090863"/>
          <p14:tracePt t="12558" x="3005138" y="3090863"/>
          <p14:tracePt t="12564" x="3014663" y="3090863"/>
          <p14:tracePt t="12573" x="3030538" y="3090863"/>
          <p14:tracePt t="12582" x="3048000" y="3090863"/>
          <p14:tracePt t="12592" x="3065463" y="3090863"/>
          <p14:tracePt t="12597" x="3081338" y="3106738"/>
          <p14:tracePt t="12613" x="3090863" y="3106738"/>
          <p14:tracePt t="12626" x="3106738" y="3106738"/>
          <p14:tracePt t="12638" x="3124200" y="3106738"/>
          <p14:tracePt t="12692" x="3141663" y="3106738"/>
          <p14:tracePt t="12709" x="3149600" y="3106738"/>
          <p14:tracePt t="12726" x="3167063" y="3106738"/>
          <p14:tracePt t="12734" x="3182938" y="3106738"/>
          <p14:tracePt t="12742" x="3200400" y="3106738"/>
          <p14:tracePt t="12750" x="3217863" y="3106738"/>
          <p14:tracePt t="12758" x="3225800" y="3106738"/>
          <p14:tracePt t="12765" x="3243263" y="3106738"/>
          <p14:tracePt t="12776" x="3276600" y="3106738"/>
          <p14:tracePt t="12782" x="3284538" y="3106738"/>
          <p14:tracePt t="12790" x="3319463" y="3106738"/>
          <p14:tracePt t="12800" x="3344863" y="3106738"/>
          <p14:tracePt t="12810" x="3395663" y="3106738"/>
          <p14:tracePt t="12816" x="3421063" y="3106738"/>
          <p14:tracePt t="12823" x="3471863" y="3106738"/>
          <p14:tracePt t="12833" x="3497263" y="3106738"/>
          <p14:tracePt t="12859" x="3606800" y="3106738"/>
          <p14:tracePt t="12865" x="3632200" y="3106738"/>
          <p14:tracePt t="12874" x="3665538" y="3106738"/>
          <p14:tracePt t="12881" x="3690938" y="3106738"/>
          <p14:tracePt t="12893" x="3708400" y="3106738"/>
          <p14:tracePt t="12898" x="3725863" y="3090863"/>
          <p14:tracePt t="12905" x="3751263" y="3090863"/>
          <p14:tracePt t="12913" x="3767138" y="3090863"/>
          <p14:tracePt t="12928" x="3784600" y="3090863"/>
          <p14:tracePt t="12930" x="3802063" y="3090863"/>
          <p14:tracePt t="12938" x="3810000" y="3090863"/>
          <p14:tracePt t="12945" x="3827463" y="3090863"/>
          <p14:tracePt t="12961" x="3860800" y="3090863"/>
          <p14:tracePt t="12978" x="3878263" y="3090863"/>
          <p14:tracePt t="12989" x="3903663" y="3090863"/>
          <p14:tracePt t="12994" x="3919538" y="3090863"/>
          <p14:tracePt t="13011" x="3944938" y="3090863"/>
          <p14:tracePt t="13016" x="3962400" y="3090863"/>
          <p14:tracePt t="13025" x="3979863" y="3090863"/>
          <p14:tracePt t="13032" x="4005263" y="3090863"/>
          <p14:tracePt t="13043" x="4021138" y="3090863"/>
          <p14:tracePt t="13049" x="4038600" y="3090863"/>
          <p14:tracePt t="13057" x="4071938" y="3090863"/>
          <p14:tracePt t="13066" x="4081463" y="3090863"/>
          <p14:tracePt t="13092" x="4157663" y="3090863"/>
          <p14:tracePt t="13098" x="4191000" y="3090863"/>
          <p14:tracePt t="13107" x="4208463" y="3090863"/>
          <p14:tracePt t="13114" x="4233863" y="3106738"/>
          <p14:tracePt t="13127" x="4275138" y="3106738"/>
          <p14:tracePt t="13131" x="4292600" y="3124200"/>
          <p14:tracePt t="13139" x="4310063" y="3124200"/>
          <p14:tracePt t="13148" x="4343400" y="3124200"/>
          <p14:tracePt t="13159" x="4368800" y="3124200"/>
          <p14:tracePt t="13165" x="4386263" y="3132138"/>
          <p14:tracePt t="13172" x="4402138" y="3132138"/>
          <p14:tracePt t="13181" x="4411663" y="3149600"/>
          <p14:tracePt t="13213" x="4462463" y="3167063"/>
          <p14:tracePt t="13223" x="4470400" y="3167063"/>
          <p14:tracePt t="13229" x="4487863" y="3182938"/>
          <p14:tracePt t="13243" x="4503738" y="3182938"/>
          <p14:tracePt t="13254" x="4521200" y="3200400"/>
          <p14:tracePt t="13262" x="4538663" y="3200400"/>
          <p14:tracePt t="13278" x="4546600" y="3208338"/>
          <p14:tracePt t="13285" x="4564063" y="3208338"/>
          <p14:tracePt t="13310" x="4579938" y="3225800"/>
          <p14:tracePt t="13317" x="4597400" y="3225800"/>
          <p14:tracePt t="13333" x="4605338" y="3225800"/>
          <p14:tracePt t="13349" x="4622800" y="3243263"/>
          <p14:tracePt t="13365" x="4640263" y="3243263"/>
          <p14:tracePt t="13384" x="4656138" y="3243263"/>
          <p14:tracePt t="13406" x="4673600" y="3243263"/>
          <p14:tracePt t="13489" x="4673600" y="3225800"/>
          <p14:tracePt t="14057" x="4681538" y="3243263"/>
          <p14:tracePt t="14074" x="4699000" y="3259138"/>
          <p14:tracePt t="14081" x="4699000" y="3268663"/>
          <p14:tracePt t="14098" x="4699000" y="3284538"/>
          <p14:tracePt t="14108" x="4699000" y="3302000"/>
          <p14:tracePt t="14124" x="4699000" y="3319463"/>
          <p14:tracePt t="14142" x="4699000" y="3327400"/>
          <p14:tracePt t="14148" x="4699000" y="3344863"/>
          <p14:tracePt t="14165" x="4699000" y="3360738"/>
          <p14:tracePt t="14176" x="4681538" y="3360738"/>
          <p14:tracePt t="14182" x="4681538" y="3378200"/>
          <p14:tracePt t="14189" x="4673600" y="3378200"/>
          <p14:tracePt t="14196" x="4656138" y="3395663"/>
          <p14:tracePt t="14205" x="4640263" y="3395663"/>
          <p14:tracePt t="14228" x="4605338" y="3421063"/>
          <p14:tracePt t="14229" x="4579938" y="3421063"/>
          <p14:tracePt t="14238" x="4564063" y="3436938"/>
          <p14:tracePt t="14245" x="4546600" y="3436938"/>
          <p14:tracePt t="14252" x="4521200" y="3454400"/>
          <p14:tracePt t="14275" x="4462463" y="3454400"/>
          <p14:tracePt t="14279" x="4427538" y="3454400"/>
          <p14:tracePt t="14289" x="4368800" y="3454400"/>
          <p14:tracePt t="14295" x="4351338" y="3454400"/>
          <p14:tracePt t="14312" x="4267200" y="3454400"/>
          <p14:tracePt t="14316" x="4216400" y="3454400"/>
          <p14:tracePt t="14325" x="4173538" y="3454400"/>
          <p14:tracePt t="14332" x="4132263" y="3436938"/>
          <p14:tracePt t="14342" x="4097338" y="3421063"/>
          <p14:tracePt t="14349" x="4005263" y="3403600"/>
          <p14:tracePt t="14356" x="3995738" y="3403600"/>
          <p14:tracePt t="14366" x="3944938" y="3395663"/>
          <p14:tracePt t="14398" x="3802063" y="3378200"/>
          <p14:tracePt t="14407" x="3751263" y="3360738"/>
          <p14:tracePt t="14415" x="3725863" y="3360738"/>
          <p14:tracePt t="14427" x="3690938" y="3360738"/>
          <p14:tracePt t="14432" x="3675063" y="3360738"/>
          <p14:tracePt t="14438" x="3649663" y="3360738"/>
          <p14:tracePt t="14448" x="3632200" y="3360738"/>
          <p14:tracePt t="14460" x="3614738" y="3360738"/>
          <p14:tracePt t="14471" x="3606800" y="3360738"/>
          <p14:tracePt t="14474" x="3589338" y="3360738"/>
          <p14:tracePt t="14480" x="3573463" y="3378200"/>
          <p14:tracePt t="14488" x="3556000" y="3378200"/>
          <p14:tracePt t="14511" x="3548063" y="3403600"/>
          <p14:tracePt t="14513" x="3513138" y="3403600"/>
          <p14:tracePt t="14523" x="3497263" y="3436938"/>
          <p14:tracePt t="14529" x="3479800" y="3454400"/>
          <p14:tracePt t="14542" x="3471863" y="3462338"/>
          <p14:tracePt t="14546" x="3436938" y="3479800"/>
          <p14:tracePt t="14555" x="3421063" y="3497263"/>
          <p14:tracePt t="14563" x="3411538" y="3530600"/>
          <p14:tracePt t="14576" x="3378200" y="3538538"/>
          <p14:tracePt t="14577" x="3344863" y="3556000"/>
          <p14:tracePt t="14585" x="3335338" y="3589338"/>
          <p14:tracePt t="14597" x="3302000" y="3598863"/>
          <p14:tracePt t="14610" x="3259138" y="3649663"/>
          <p14:tracePt t="14617" x="3243263" y="3675063"/>
          <p14:tracePt t="14624" x="3217863" y="3690938"/>
          <p14:tracePt t="14644" x="3200400" y="3708400"/>
          <p14:tracePt t="14645" x="3182938" y="3733800"/>
          <p14:tracePt t="14651" x="3167063" y="3751263"/>
          <p14:tracePt t="14657" x="3149600" y="3767138"/>
          <p14:tracePt t="14667" x="3141663" y="3792538"/>
          <p14:tracePt t="14678" x="3141663" y="3810000"/>
          <p14:tracePt t="14683" x="3124200" y="3827463"/>
          <p14:tracePt t="14689" x="3124200" y="3843338"/>
          <p14:tracePt t="14698" x="3106738" y="3860800"/>
          <p14:tracePt t="14727" x="3090863" y="3903663"/>
          <p14:tracePt t="14741" x="3090863" y="3919538"/>
          <p14:tracePt t="14762" x="3090863" y="3929063"/>
          <p14:tracePt t="14779" x="3090863" y="3944938"/>
          <p14:tracePt t="14792" x="3090863" y="3962400"/>
          <p14:tracePt t="14797" x="3090863" y="3979863"/>
          <p14:tracePt t="14807" x="3090863" y="4005263"/>
          <p14:tracePt t="14812" x="3090863" y="4021138"/>
          <p14:tracePt t="14826" x="3106738" y="4038600"/>
          <p14:tracePt t="14831" x="3106738" y="4064000"/>
          <p14:tracePt t="14838" x="3124200" y="4097338"/>
          <p14:tracePt t="14846" x="3141663" y="4122738"/>
          <p14:tracePt t="14858" x="3149600" y="4140200"/>
          <p14:tracePt t="14866" x="3167063" y="4191000"/>
          <p14:tracePt t="14872" x="3182938" y="4198938"/>
          <p14:tracePt t="14891" x="3225800" y="4275138"/>
          <p14:tracePt t="14909" x="3243263" y="4292600"/>
          <p14:tracePt t="14910" x="3276600" y="4351338"/>
          <p14:tracePt t="14916" x="3284538" y="4368800"/>
          <p14:tracePt t="14928" x="3302000" y="4386263"/>
          <p14:tracePt t="14934" x="3319463" y="4394200"/>
          <p14:tracePt t="14946" x="3335338" y="4427538"/>
          <p14:tracePt t="14950" x="3344863" y="4427538"/>
          <p14:tracePt t="14957" x="3360738" y="4452938"/>
          <p14:tracePt t="14967" x="3378200" y="4470400"/>
          <p14:tracePt t="14981" x="3395663" y="4470400"/>
          <p14:tracePt t="14982" x="3411538" y="4503738"/>
          <p14:tracePt t="14989" x="3421063" y="4503738"/>
          <p14:tracePt t="14997" x="3436938" y="4529138"/>
          <p14:tracePt t="15010" x="3454400" y="4546600"/>
          <p14:tracePt t="15017" x="3471863" y="4564063"/>
          <p14:tracePt t="15024" x="3497263" y="4579938"/>
          <p14:tracePt t="15047" x="3556000" y="4665663"/>
          <p14:tracePt t="15059" x="3589338" y="4681538"/>
          <p14:tracePt t="15064" x="3606800" y="4716463"/>
          <p14:tracePt t="15071" x="3632200" y="4741863"/>
          <p14:tracePt t="15094" x="3675063" y="4818063"/>
          <p14:tracePt t="15096" x="3708400" y="4843463"/>
          <p14:tracePt t="15104" x="3725863" y="4876800"/>
          <p14:tracePt t="15112" x="3751263" y="4935538"/>
          <p14:tracePt t="15127" x="3802063" y="4978400"/>
          <p14:tracePt t="15128" x="3810000" y="5029200"/>
          <p14:tracePt t="15138" x="3860800" y="5105400"/>
          <p14:tracePt t="15144" x="3903663" y="5148263"/>
          <p14:tracePt t="15157" x="3937000" y="5207000"/>
          <p14:tracePt t="15177" x="4056063" y="5359400"/>
          <p14:tracePt t="15178" x="4114800" y="5435600"/>
          <p14:tracePt t="15185" x="4173538" y="5503863"/>
          <p14:tracePt t="15194" x="4267200" y="5580063"/>
          <p14:tracePt t="15208" x="4351338" y="5672138"/>
          <p14:tracePt t="15210" x="4445000" y="5748338"/>
          <p14:tracePt t="15216" x="4546600" y="5808663"/>
          <p14:tracePt t="15226" x="4656138" y="5884863"/>
          <p14:tracePt t="15234" x="4800600" y="5961063"/>
          <p14:tracePt t="15244" x="5062538" y="6096000"/>
          <p14:tracePt t="15250" x="5257800" y="6164263"/>
          <p14:tracePt t="15256" x="5529263" y="6291263"/>
          <p14:tracePt t="15266" x="6053138" y="6494463"/>
          <p14:tracePt t="90340" x="11955463" y="4064000"/>
          <p14:tracePt t="90347" x="11760200" y="3919538"/>
          <p14:tracePt t="90356" x="11709400" y="3886200"/>
          <p14:tracePt t="90372" x="11574463" y="3784600"/>
          <p14:tracePt t="90374" x="11514138" y="3708400"/>
          <p14:tracePt t="90378" x="11472863" y="3657600"/>
          <p14:tracePt t="90385" x="11437938" y="3632200"/>
          <p14:tracePt t="90406" x="11412538" y="3589338"/>
          <p14:tracePt t="90421" x="11396663" y="3556000"/>
          <p14:tracePt t="90442" x="11396663" y="3538538"/>
          <p14:tracePt t="90450" x="11361738" y="3538538"/>
          <p14:tracePt t="90459" x="11353800" y="3538538"/>
          <p14:tracePt t="90475" x="11320463" y="3538538"/>
          <p14:tracePt t="90478" x="11277600" y="3538538"/>
          <p14:tracePt t="90484" x="11218863" y="3556000"/>
          <p14:tracePt t="90491" x="11142663" y="3589338"/>
          <p14:tracePt t="90499" x="11066463" y="3632200"/>
          <p14:tracePt t="90529" x="10752138" y="3860800"/>
          <p14:tracePt t="90534" x="10642600" y="3962400"/>
          <p14:tracePt t="90557" x="10236200" y="4275138"/>
          <p14:tracePt t="90558" x="10058400" y="4427538"/>
          <p14:tracePt t="90564" x="9847263" y="4589463"/>
          <p14:tracePt t="90570" x="9609138" y="4757738"/>
          <p14:tracePt t="90595" x="9042400" y="5113338"/>
          <p14:tracePt t="90596" x="8678863" y="5308600"/>
          <p14:tracePt t="90606" x="8313738" y="5537200"/>
          <p14:tracePt t="90611" x="7899400" y="5748338"/>
          <p14:tracePt t="90619" x="7493000" y="5943600"/>
          <p14:tracePt t="90854" x="7475538" y="5943600"/>
          <p14:tracePt t="90863" x="7416800" y="5943600"/>
          <p14:tracePt t="90870" x="7323138" y="5943600"/>
          <p14:tracePt t="90879" x="7205663" y="5943600"/>
          <p14:tracePt t="90887" x="7069138" y="5961063"/>
          <p14:tracePt t="90894" x="6926263" y="5969000"/>
          <p14:tracePt t="90903" x="6408738" y="5986463"/>
          <p14:tracePt t="90911" x="6189663" y="6002338"/>
          <p14:tracePt t="90922" x="5453063" y="6045200"/>
          <p14:tracePt t="90927" x="5224463" y="6096000"/>
          <p14:tracePt t="90935" x="4343400" y="6138863"/>
          <p14:tracePt t="90945" x="4114800" y="6164263"/>
          <p14:tracePt t="90955" x="3649663" y="6230938"/>
          <p14:tracePt t="90961" x="3497263" y="6256338"/>
          <p14:tracePt t="90969" x="3141663" y="6299200"/>
          <p14:tracePt t="90975" x="2852738" y="6367463"/>
          <p14:tracePt t="90984" x="2598738" y="6392863"/>
          <p14:tracePt t="91009" x="2176463" y="6484938"/>
          <p14:tracePt t="91017" x="2074863" y="6484938"/>
          <p14:tracePt t="91023" x="2014538" y="6494463"/>
          <p14:tracePt t="91034" x="1955800" y="6494463"/>
          <p14:tracePt t="91283" x="1938338" y="6494463"/>
          <p14:tracePt t="91291" x="1905000" y="6494463"/>
          <p14:tracePt t="91301" x="1879600" y="6494463"/>
          <p14:tracePt t="91307" x="1846263" y="6494463"/>
          <p14:tracePt t="91321" x="1820863" y="6494463"/>
          <p14:tracePt t="91325" x="1803400" y="6494463"/>
          <p14:tracePt t="91335" x="1785938" y="6494463"/>
          <p14:tracePt t="91340" x="1744663" y="6494463"/>
          <p14:tracePt t="91356" x="1727200" y="6510338"/>
          <p14:tracePt t="91360" x="1693863" y="6527800"/>
          <p14:tracePt t="91367" x="1668463" y="6561138"/>
          <p14:tracePt t="91375" x="1651000" y="6586538"/>
          <p14:tracePt t="91393" x="1625600" y="6629400"/>
          <p14:tracePt t="91401" x="1625600" y="6680200"/>
          <p14:tracePt t="91407" x="1625600" y="6697663"/>
          <p14:tracePt t="91415" x="1625600" y="6723063"/>
          <p14:tracePt t="91440" x="1625600" y="6824663"/>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8953E74-D241-4DDF-8508-F0365EA13A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5C3C901A-B2F4-4A3C-BCDD-7C8D587EC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2192000" cy="2371134"/>
          </a:xfrm>
          <a:custGeom>
            <a:avLst/>
            <a:gdLst>
              <a:gd name="connsiteX0" fmla="*/ 0 w 12192000"/>
              <a:gd name="connsiteY0" fmla="*/ 0 h 2515690"/>
              <a:gd name="connsiteX1" fmla="*/ 170442 w 12192000"/>
              <a:gd name="connsiteY1" fmla="*/ 96074 h 2515690"/>
              <a:gd name="connsiteX2" fmla="*/ 424739 w 12192000"/>
              <a:gd name="connsiteY2" fmla="*/ 224865 h 2515690"/>
              <a:gd name="connsiteX3" fmla="*/ 748273 w 12192000"/>
              <a:gd name="connsiteY3" fmla="*/ 373939 h 2515690"/>
              <a:gd name="connsiteX4" fmla="*/ 1037058 w 12192000"/>
              <a:gd name="connsiteY4" fmla="*/ 499994 h 2515690"/>
              <a:gd name="connsiteX5" fmla="*/ 1101312 w 12192000"/>
              <a:gd name="connsiteY5" fmla="*/ 428540 h 2515690"/>
              <a:gd name="connsiteX6" fmla="*/ 1367071 w 12192000"/>
              <a:gd name="connsiteY6" fmla="*/ 516118 h 2515690"/>
              <a:gd name="connsiteX7" fmla="*/ 2189943 w 12192000"/>
              <a:gd name="connsiteY7" fmla="*/ 794533 h 2515690"/>
              <a:gd name="connsiteX8" fmla="*/ 2390329 w 12192000"/>
              <a:gd name="connsiteY8" fmla="*/ 920897 h 2515690"/>
              <a:gd name="connsiteX9" fmla="*/ 2459570 w 12192000"/>
              <a:gd name="connsiteY9" fmla="*/ 983740 h 2515690"/>
              <a:gd name="connsiteX10" fmla="*/ 2503252 w 12192000"/>
              <a:gd name="connsiteY10" fmla="*/ 1000151 h 2515690"/>
              <a:gd name="connsiteX11" fmla="*/ 2503252 w 12192000"/>
              <a:gd name="connsiteY11" fmla="*/ 1008273 h 2515690"/>
              <a:gd name="connsiteX12" fmla="*/ 2511191 w 12192000"/>
              <a:gd name="connsiteY12" fmla="*/ 1009499 h 2515690"/>
              <a:gd name="connsiteX13" fmla="*/ 2565029 w 12192000"/>
              <a:gd name="connsiteY13" fmla="*/ 1015977 h 2515690"/>
              <a:gd name="connsiteX14" fmla="*/ 2593745 w 12192000"/>
              <a:gd name="connsiteY14" fmla="*/ 1019963 h 2515690"/>
              <a:gd name="connsiteX15" fmla="*/ 2591015 w 12192000"/>
              <a:gd name="connsiteY15" fmla="*/ 1019651 h 2515690"/>
              <a:gd name="connsiteX16" fmla="*/ 2590137 w 12192000"/>
              <a:gd name="connsiteY16" fmla="*/ 1019549 h 2515690"/>
              <a:gd name="connsiteX17" fmla="*/ 2589021 w 12192000"/>
              <a:gd name="connsiteY17" fmla="*/ 1019424 h 2515690"/>
              <a:gd name="connsiteX18" fmla="*/ 2591015 w 12192000"/>
              <a:gd name="connsiteY18" fmla="*/ 1019651 h 2515690"/>
              <a:gd name="connsiteX19" fmla="*/ 2602385 w 12192000"/>
              <a:gd name="connsiteY19" fmla="*/ 1020975 h 2515690"/>
              <a:gd name="connsiteX20" fmla="*/ 2614445 w 12192000"/>
              <a:gd name="connsiteY20" fmla="*/ 1022389 h 2515690"/>
              <a:gd name="connsiteX21" fmla="*/ 2614445 w 12192000"/>
              <a:gd name="connsiteY21" fmla="*/ 1020966 h 2515690"/>
              <a:gd name="connsiteX22" fmla="*/ 2676661 w 12192000"/>
              <a:gd name="connsiteY22" fmla="*/ 1029355 h 2515690"/>
              <a:gd name="connsiteX23" fmla="*/ 2788597 w 12192000"/>
              <a:gd name="connsiteY23" fmla="*/ 1048926 h 2515690"/>
              <a:gd name="connsiteX24" fmla="*/ 2812742 w 12192000"/>
              <a:gd name="connsiteY24" fmla="*/ 1057667 h 2515690"/>
              <a:gd name="connsiteX25" fmla="*/ 2970201 w 12192000"/>
              <a:gd name="connsiteY25" fmla="*/ 949091 h 2515690"/>
              <a:gd name="connsiteX26" fmla="*/ 3030610 w 12192000"/>
              <a:gd name="connsiteY26" fmla="*/ 1049340 h 2515690"/>
              <a:gd name="connsiteX27" fmla="*/ 3058913 w 12192000"/>
              <a:gd name="connsiteY27" fmla="*/ 1048085 h 2515690"/>
              <a:gd name="connsiteX28" fmla="*/ 3072697 w 12192000"/>
              <a:gd name="connsiteY28" fmla="*/ 1045316 h 2515690"/>
              <a:gd name="connsiteX29" fmla="*/ 3083305 w 12192000"/>
              <a:gd name="connsiteY29" fmla="*/ 1040550 h 2515690"/>
              <a:gd name="connsiteX30" fmla="*/ 3125603 w 12192000"/>
              <a:gd name="connsiteY30" fmla="*/ 1004583 h 2515690"/>
              <a:gd name="connsiteX31" fmla="*/ 3385106 w 12192000"/>
              <a:gd name="connsiteY31" fmla="*/ 1042233 h 2515690"/>
              <a:gd name="connsiteX32" fmla="*/ 3424945 w 12192000"/>
              <a:gd name="connsiteY32" fmla="*/ 1065268 h 2515690"/>
              <a:gd name="connsiteX33" fmla="*/ 3436948 w 12192000"/>
              <a:gd name="connsiteY33" fmla="*/ 1068018 h 2515690"/>
              <a:gd name="connsiteX34" fmla="*/ 3466714 w 12192000"/>
              <a:gd name="connsiteY34" fmla="*/ 1063419 h 2515690"/>
              <a:gd name="connsiteX35" fmla="*/ 3550909 w 12192000"/>
              <a:gd name="connsiteY35" fmla="*/ 1044511 h 2515690"/>
              <a:gd name="connsiteX36" fmla="*/ 3555900 w 12192000"/>
              <a:gd name="connsiteY36" fmla="*/ 1041996 h 2515690"/>
              <a:gd name="connsiteX37" fmla="*/ 3625978 w 12192000"/>
              <a:gd name="connsiteY37" fmla="*/ 1023459 h 2515690"/>
              <a:gd name="connsiteX38" fmla="*/ 3632465 w 12192000"/>
              <a:gd name="connsiteY38" fmla="*/ 1023522 h 2515690"/>
              <a:gd name="connsiteX39" fmla="*/ 3649063 w 12192000"/>
              <a:gd name="connsiteY39" fmla="*/ 1018726 h 2515690"/>
              <a:gd name="connsiteX40" fmla="*/ 3805954 w 12192000"/>
              <a:gd name="connsiteY40" fmla="*/ 917517 h 2515690"/>
              <a:gd name="connsiteX41" fmla="*/ 4020506 w 12192000"/>
              <a:gd name="connsiteY41" fmla="*/ 816231 h 2515690"/>
              <a:gd name="connsiteX42" fmla="*/ 4233682 w 12192000"/>
              <a:gd name="connsiteY42" fmla="*/ 799511 h 2515690"/>
              <a:gd name="connsiteX43" fmla="*/ 4306552 w 12192000"/>
              <a:gd name="connsiteY43" fmla="*/ 610207 h 2515690"/>
              <a:gd name="connsiteX44" fmla="*/ 4816604 w 12192000"/>
              <a:gd name="connsiteY44" fmla="*/ 773163 h 2515690"/>
              <a:gd name="connsiteX45" fmla="*/ 4916502 w 12192000"/>
              <a:gd name="connsiteY45" fmla="*/ 788104 h 2515690"/>
              <a:gd name="connsiteX46" fmla="*/ 5224415 w 12192000"/>
              <a:gd name="connsiteY46" fmla="*/ 674418 h 2515690"/>
              <a:gd name="connsiteX47" fmla="*/ 5274077 w 12192000"/>
              <a:gd name="connsiteY47" fmla="*/ 655978 h 2515690"/>
              <a:gd name="connsiteX48" fmla="*/ 5371217 w 12192000"/>
              <a:gd name="connsiteY48" fmla="*/ 614372 h 2515690"/>
              <a:gd name="connsiteX49" fmla="*/ 5364523 w 12192000"/>
              <a:gd name="connsiteY49" fmla="*/ 502501 h 2515690"/>
              <a:gd name="connsiteX50" fmla="*/ 5457871 w 12192000"/>
              <a:gd name="connsiteY50" fmla="*/ 558285 h 2515690"/>
              <a:gd name="connsiteX51" fmla="*/ 5750580 w 12192000"/>
              <a:gd name="connsiteY51" fmla="*/ 663503 h 2515690"/>
              <a:gd name="connsiteX52" fmla="*/ 5976618 w 12192000"/>
              <a:gd name="connsiteY52" fmla="*/ 582652 h 2515690"/>
              <a:gd name="connsiteX53" fmla="*/ 6009346 w 12192000"/>
              <a:gd name="connsiteY53" fmla="*/ 559470 h 2515690"/>
              <a:gd name="connsiteX54" fmla="*/ 6069735 w 12192000"/>
              <a:gd name="connsiteY54" fmla="*/ 587803 h 2515690"/>
              <a:gd name="connsiteX55" fmla="*/ 6270319 w 12192000"/>
              <a:gd name="connsiteY55" fmla="*/ 643982 h 2515690"/>
              <a:gd name="connsiteX56" fmla="*/ 6406781 w 12192000"/>
              <a:gd name="connsiteY56" fmla="*/ 672327 h 2515690"/>
              <a:gd name="connsiteX57" fmla="*/ 6469508 w 12192000"/>
              <a:gd name="connsiteY57" fmla="*/ 708574 h 2515690"/>
              <a:gd name="connsiteX58" fmla="*/ 6515869 w 12192000"/>
              <a:gd name="connsiteY58" fmla="*/ 715738 h 2515690"/>
              <a:gd name="connsiteX59" fmla="*/ 6725938 w 12192000"/>
              <a:gd name="connsiteY59" fmla="*/ 691128 h 2515690"/>
              <a:gd name="connsiteX60" fmla="*/ 6778240 w 12192000"/>
              <a:gd name="connsiteY60" fmla="*/ 678998 h 2515690"/>
              <a:gd name="connsiteX61" fmla="*/ 6806944 w 12192000"/>
              <a:gd name="connsiteY61" fmla="*/ 646178 h 2515690"/>
              <a:gd name="connsiteX62" fmla="*/ 6830632 w 12192000"/>
              <a:gd name="connsiteY62" fmla="*/ 633915 h 2515690"/>
              <a:gd name="connsiteX63" fmla="*/ 6858072 w 12192000"/>
              <a:gd name="connsiteY63" fmla="*/ 646178 h 2515690"/>
              <a:gd name="connsiteX64" fmla="*/ 6891322 w 12192000"/>
              <a:gd name="connsiteY64" fmla="*/ 678998 h 2515690"/>
              <a:gd name="connsiteX65" fmla="*/ 6951905 w 12192000"/>
              <a:gd name="connsiteY65" fmla="*/ 691128 h 2515690"/>
              <a:gd name="connsiteX66" fmla="*/ 7195246 w 12192000"/>
              <a:gd name="connsiteY66" fmla="*/ 715738 h 2515690"/>
              <a:gd name="connsiteX67" fmla="*/ 7248949 w 12192000"/>
              <a:gd name="connsiteY67" fmla="*/ 708574 h 2515690"/>
              <a:gd name="connsiteX68" fmla="*/ 7321609 w 12192000"/>
              <a:gd name="connsiteY68" fmla="*/ 672327 h 2515690"/>
              <a:gd name="connsiteX69" fmla="*/ 7479684 w 12192000"/>
              <a:gd name="connsiteY69" fmla="*/ 643982 h 2515690"/>
              <a:gd name="connsiteX70" fmla="*/ 7712035 w 12192000"/>
              <a:gd name="connsiteY70" fmla="*/ 587803 h 2515690"/>
              <a:gd name="connsiteX71" fmla="*/ 7781987 w 12192000"/>
              <a:gd name="connsiteY71" fmla="*/ 559470 h 2515690"/>
              <a:gd name="connsiteX72" fmla="*/ 7819900 w 12192000"/>
              <a:gd name="connsiteY72" fmla="*/ 582652 h 2515690"/>
              <a:gd name="connsiteX73" fmla="*/ 8081736 w 12192000"/>
              <a:gd name="connsiteY73" fmla="*/ 663503 h 2515690"/>
              <a:gd name="connsiteX74" fmla="*/ 8420801 w 12192000"/>
              <a:gd name="connsiteY74" fmla="*/ 558285 h 2515690"/>
              <a:gd name="connsiteX75" fmla="*/ 8528933 w 12192000"/>
              <a:gd name="connsiteY75" fmla="*/ 502501 h 2515690"/>
              <a:gd name="connsiteX76" fmla="*/ 8521178 w 12192000"/>
              <a:gd name="connsiteY76" fmla="*/ 614372 h 2515690"/>
              <a:gd name="connsiteX77" fmla="*/ 8633702 w 12192000"/>
              <a:gd name="connsiteY77" fmla="*/ 655978 h 2515690"/>
              <a:gd name="connsiteX78" fmla="*/ 8691231 w 12192000"/>
              <a:gd name="connsiteY78" fmla="*/ 674418 h 2515690"/>
              <a:gd name="connsiteX79" fmla="*/ 9047908 w 12192000"/>
              <a:gd name="connsiteY79" fmla="*/ 788104 h 2515690"/>
              <a:gd name="connsiteX80" fmla="*/ 9163628 w 12192000"/>
              <a:gd name="connsiteY80" fmla="*/ 773163 h 2515690"/>
              <a:gd name="connsiteX81" fmla="*/ 9754459 w 12192000"/>
              <a:gd name="connsiteY81" fmla="*/ 610207 h 2515690"/>
              <a:gd name="connsiteX82" fmla="*/ 9838868 w 12192000"/>
              <a:gd name="connsiteY82" fmla="*/ 799511 h 2515690"/>
              <a:gd name="connsiteX83" fmla="*/ 10085808 w 12192000"/>
              <a:gd name="connsiteY83" fmla="*/ 816231 h 2515690"/>
              <a:gd name="connsiteX84" fmla="*/ 10334338 w 12192000"/>
              <a:gd name="connsiteY84" fmla="*/ 917517 h 2515690"/>
              <a:gd name="connsiteX85" fmla="*/ 10516076 w 12192000"/>
              <a:gd name="connsiteY85" fmla="*/ 1018726 h 2515690"/>
              <a:gd name="connsiteX86" fmla="*/ 10535302 w 12192000"/>
              <a:gd name="connsiteY86" fmla="*/ 1023522 h 2515690"/>
              <a:gd name="connsiteX87" fmla="*/ 10542819 w 12192000"/>
              <a:gd name="connsiteY87" fmla="*/ 1023458 h 2515690"/>
              <a:gd name="connsiteX88" fmla="*/ 10623994 w 12192000"/>
              <a:gd name="connsiteY88" fmla="*/ 1041996 h 2515690"/>
              <a:gd name="connsiteX89" fmla="*/ 10629774 w 12192000"/>
              <a:gd name="connsiteY89" fmla="*/ 1044511 h 2515690"/>
              <a:gd name="connsiteX90" fmla="*/ 10727305 w 12192000"/>
              <a:gd name="connsiteY90" fmla="*/ 1063419 h 2515690"/>
              <a:gd name="connsiteX91" fmla="*/ 10761785 w 12192000"/>
              <a:gd name="connsiteY91" fmla="*/ 1068017 h 2515690"/>
              <a:gd name="connsiteX92" fmla="*/ 10775688 w 12192000"/>
              <a:gd name="connsiteY92" fmla="*/ 1065268 h 2515690"/>
              <a:gd name="connsiteX93" fmla="*/ 10821837 w 12192000"/>
              <a:gd name="connsiteY93" fmla="*/ 1042232 h 2515690"/>
              <a:gd name="connsiteX94" fmla="*/ 11122438 w 12192000"/>
              <a:gd name="connsiteY94" fmla="*/ 1004583 h 2515690"/>
              <a:gd name="connsiteX95" fmla="*/ 11171433 w 12192000"/>
              <a:gd name="connsiteY95" fmla="*/ 1040550 h 2515690"/>
              <a:gd name="connsiteX96" fmla="*/ 11183724 w 12192000"/>
              <a:gd name="connsiteY96" fmla="*/ 1045316 h 2515690"/>
              <a:gd name="connsiteX97" fmla="*/ 11199690 w 12192000"/>
              <a:gd name="connsiteY97" fmla="*/ 1048085 h 2515690"/>
              <a:gd name="connsiteX98" fmla="*/ 11232475 w 12192000"/>
              <a:gd name="connsiteY98" fmla="*/ 1049340 h 2515690"/>
              <a:gd name="connsiteX99" fmla="*/ 11302451 w 12192000"/>
              <a:gd name="connsiteY99" fmla="*/ 949091 h 2515690"/>
              <a:gd name="connsiteX100" fmla="*/ 11484849 w 12192000"/>
              <a:gd name="connsiteY100" fmla="*/ 1057667 h 2515690"/>
              <a:gd name="connsiteX101" fmla="*/ 11512818 w 12192000"/>
              <a:gd name="connsiteY101" fmla="*/ 1048926 h 2515690"/>
              <a:gd name="connsiteX102" fmla="*/ 11642481 w 12192000"/>
              <a:gd name="connsiteY102" fmla="*/ 1029355 h 2515690"/>
              <a:gd name="connsiteX103" fmla="*/ 11714551 w 12192000"/>
              <a:gd name="connsiteY103" fmla="*/ 1020966 h 2515690"/>
              <a:gd name="connsiteX104" fmla="*/ 11714551 w 12192000"/>
              <a:gd name="connsiteY104" fmla="*/ 1022389 h 2515690"/>
              <a:gd name="connsiteX105" fmla="*/ 11728519 w 12192000"/>
              <a:gd name="connsiteY105" fmla="*/ 1020975 h 2515690"/>
              <a:gd name="connsiteX106" fmla="*/ 11741691 w 12192000"/>
              <a:gd name="connsiteY106" fmla="*/ 1019651 h 2515690"/>
              <a:gd name="connsiteX107" fmla="*/ 11743999 w 12192000"/>
              <a:gd name="connsiteY107" fmla="*/ 1019424 h 2515690"/>
              <a:gd name="connsiteX108" fmla="*/ 11742709 w 12192000"/>
              <a:gd name="connsiteY108" fmla="*/ 1019549 h 2515690"/>
              <a:gd name="connsiteX109" fmla="*/ 11741691 w 12192000"/>
              <a:gd name="connsiteY109" fmla="*/ 1019651 h 2515690"/>
              <a:gd name="connsiteX110" fmla="*/ 11738529 w 12192000"/>
              <a:gd name="connsiteY110" fmla="*/ 1019963 h 2515690"/>
              <a:gd name="connsiteX111" fmla="*/ 11771791 w 12192000"/>
              <a:gd name="connsiteY111" fmla="*/ 1015977 h 2515690"/>
              <a:gd name="connsiteX112" fmla="*/ 11834157 w 12192000"/>
              <a:gd name="connsiteY112" fmla="*/ 1009499 h 2515690"/>
              <a:gd name="connsiteX113" fmla="*/ 11843354 w 12192000"/>
              <a:gd name="connsiteY113" fmla="*/ 1008273 h 2515690"/>
              <a:gd name="connsiteX114" fmla="*/ 11843354 w 12192000"/>
              <a:gd name="connsiteY114" fmla="*/ 1000151 h 2515690"/>
              <a:gd name="connsiteX115" fmla="*/ 11893955 w 12192000"/>
              <a:gd name="connsiteY115" fmla="*/ 983740 h 2515690"/>
              <a:gd name="connsiteX116" fmla="*/ 11974160 w 12192000"/>
              <a:gd name="connsiteY116" fmla="*/ 920897 h 2515690"/>
              <a:gd name="connsiteX117" fmla="*/ 12143531 w 12192000"/>
              <a:gd name="connsiteY117" fmla="*/ 823664 h 2515690"/>
              <a:gd name="connsiteX118" fmla="*/ 12192000 w 12192000"/>
              <a:gd name="connsiteY118" fmla="*/ 801163 h 2515690"/>
              <a:gd name="connsiteX119" fmla="*/ 12192000 w 12192000"/>
              <a:gd name="connsiteY119" fmla="*/ 2515690 h 2515690"/>
              <a:gd name="connsiteX120" fmla="*/ 0 w 12192000"/>
              <a:gd name="connsiteY120" fmla="*/ 2515690 h 251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2192000" h="2515690">
                <a:moveTo>
                  <a:pt x="0" y="0"/>
                </a:moveTo>
                <a:lnTo>
                  <a:pt x="170442" y="96074"/>
                </a:lnTo>
                <a:cubicBezTo>
                  <a:pt x="323315" y="179510"/>
                  <a:pt x="418777" y="223899"/>
                  <a:pt x="424739" y="224865"/>
                </a:cubicBezTo>
                <a:cubicBezTo>
                  <a:pt x="573781" y="248496"/>
                  <a:pt x="654649" y="314572"/>
                  <a:pt x="748273" y="373939"/>
                </a:cubicBezTo>
                <a:cubicBezTo>
                  <a:pt x="830321" y="425631"/>
                  <a:pt x="917271" y="480784"/>
                  <a:pt x="1037058" y="499994"/>
                </a:cubicBezTo>
                <a:cubicBezTo>
                  <a:pt x="1195925" y="525362"/>
                  <a:pt x="1048105" y="445478"/>
                  <a:pt x="1101312" y="428540"/>
                </a:cubicBezTo>
                <a:cubicBezTo>
                  <a:pt x="1188473" y="458169"/>
                  <a:pt x="1274625" y="505369"/>
                  <a:pt x="1367071" y="516118"/>
                </a:cubicBezTo>
                <a:cubicBezTo>
                  <a:pt x="1701323" y="554463"/>
                  <a:pt x="1964451" y="648887"/>
                  <a:pt x="2189943" y="794533"/>
                </a:cubicBezTo>
                <a:cubicBezTo>
                  <a:pt x="2255082" y="836300"/>
                  <a:pt x="2357481" y="862342"/>
                  <a:pt x="2390329" y="920897"/>
                </a:cubicBezTo>
                <a:cubicBezTo>
                  <a:pt x="2406050" y="949359"/>
                  <a:pt x="2430126" y="969285"/>
                  <a:pt x="2459570" y="983740"/>
                </a:cubicBezTo>
                <a:lnTo>
                  <a:pt x="2503252" y="1000151"/>
                </a:lnTo>
                <a:lnTo>
                  <a:pt x="2503252" y="1008273"/>
                </a:lnTo>
                <a:lnTo>
                  <a:pt x="2511191" y="1009499"/>
                </a:lnTo>
                <a:cubicBezTo>
                  <a:pt x="2529847" y="1011974"/>
                  <a:pt x="2562849" y="1015701"/>
                  <a:pt x="2565029" y="1015977"/>
                </a:cubicBezTo>
                <a:cubicBezTo>
                  <a:pt x="2610845" y="1021778"/>
                  <a:pt x="2601577" y="1020837"/>
                  <a:pt x="2593745" y="1019963"/>
                </a:cubicBezTo>
                <a:lnTo>
                  <a:pt x="2591015" y="1019651"/>
                </a:lnTo>
                <a:lnTo>
                  <a:pt x="2590137" y="1019549"/>
                </a:lnTo>
                <a:cubicBezTo>
                  <a:pt x="2588203" y="1019326"/>
                  <a:pt x="2588125" y="1019321"/>
                  <a:pt x="2589021" y="1019424"/>
                </a:cubicBezTo>
                <a:lnTo>
                  <a:pt x="2591015" y="1019651"/>
                </a:lnTo>
                <a:lnTo>
                  <a:pt x="2602385" y="1020975"/>
                </a:lnTo>
                <a:lnTo>
                  <a:pt x="2614445" y="1022389"/>
                </a:lnTo>
                <a:lnTo>
                  <a:pt x="2614445" y="1020966"/>
                </a:lnTo>
                <a:lnTo>
                  <a:pt x="2676661" y="1029355"/>
                </a:lnTo>
                <a:cubicBezTo>
                  <a:pt x="2715592" y="1034194"/>
                  <a:pt x="2753901" y="1039695"/>
                  <a:pt x="2788597" y="1048926"/>
                </a:cubicBezTo>
                <a:lnTo>
                  <a:pt x="2812742" y="1057667"/>
                </a:lnTo>
                <a:lnTo>
                  <a:pt x="2970201" y="949091"/>
                </a:lnTo>
                <a:cubicBezTo>
                  <a:pt x="3052785" y="982961"/>
                  <a:pt x="2996105" y="1020057"/>
                  <a:pt x="3030610" y="1049340"/>
                </a:cubicBezTo>
                <a:cubicBezTo>
                  <a:pt x="3039005" y="1048442"/>
                  <a:pt x="3049621" y="1048500"/>
                  <a:pt x="3058913" y="1048085"/>
                </a:cubicBezTo>
                <a:lnTo>
                  <a:pt x="3072697" y="1045316"/>
                </a:lnTo>
                <a:lnTo>
                  <a:pt x="3083305" y="1040550"/>
                </a:lnTo>
                <a:lnTo>
                  <a:pt x="3125603" y="1004583"/>
                </a:lnTo>
                <a:cubicBezTo>
                  <a:pt x="3221669" y="925596"/>
                  <a:pt x="3242489" y="937564"/>
                  <a:pt x="3385106" y="1042233"/>
                </a:cubicBezTo>
                <a:cubicBezTo>
                  <a:pt x="3399403" y="1052670"/>
                  <a:pt x="3412529" y="1060209"/>
                  <a:pt x="3424945" y="1065268"/>
                </a:cubicBezTo>
                <a:lnTo>
                  <a:pt x="3436948" y="1068018"/>
                </a:lnTo>
                <a:lnTo>
                  <a:pt x="3466714" y="1063419"/>
                </a:lnTo>
                <a:lnTo>
                  <a:pt x="3550909" y="1044511"/>
                </a:lnTo>
                <a:lnTo>
                  <a:pt x="3555900" y="1041996"/>
                </a:lnTo>
                <a:cubicBezTo>
                  <a:pt x="3573827" y="1033454"/>
                  <a:pt x="3594382" y="1025941"/>
                  <a:pt x="3625978" y="1023459"/>
                </a:cubicBezTo>
                <a:lnTo>
                  <a:pt x="3632465" y="1023522"/>
                </a:lnTo>
                <a:lnTo>
                  <a:pt x="3649063" y="1018726"/>
                </a:lnTo>
                <a:cubicBezTo>
                  <a:pt x="3741849" y="989371"/>
                  <a:pt x="3810578" y="953657"/>
                  <a:pt x="3805954" y="917517"/>
                </a:cubicBezTo>
                <a:cubicBezTo>
                  <a:pt x="4031729" y="953901"/>
                  <a:pt x="4031729" y="953901"/>
                  <a:pt x="4020506" y="816231"/>
                </a:cubicBezTo>
                <a:cubicBezTo>
                  <a:pt x="4171643" y="865324"/>
                  <a:pt x="4206308" y="864422"/>
                  <a:pt x="4233682" y="799511"/>
                </a:cubicBezTo>
                <a:cubicBezTo>
                  <a:pt x="4260226" y="737017"/>
                  <a:pt x="4254728" y="668575"/>
                  <a:pt x="4306552" y="610207"/>
                </a:cubicBezTo>
                <a:cubicBezTo>
                  <a:pt x="4495313" y="657923"/>
                  <a:pt x="4699922" y="667347"/>
                  <a:pt x="4816604" y="773163"/>
                </a:cubicBezTo>
                <a:cubicBezTo>
                  <a:pt x="4834734" y="789836"/>
                  <a:pt x="4890507" y="799946"/>
                  <a:pt x="4916502" y="788104"/>
                </a:cubicBezTo>
                <a:cubicBezTo>
                  <a:pt x="5013526" y="746101"/>
                  <a:pt x="5238129" y="796871"/>
                  <a:pt x="5224415" y="674418"/>
                </a:cubicBezTo>
                <a:cubicBezTo>
                  <a:pt x="5223051" y="659300"/>
                  <a:pt x="5240524" y="644890"/>
                  <a:pt x="5274077" y="655978"/>
                </a:cubicBezTo>
                <a:cubicBezTo>
                  <a:pt x="5388582" y="694066"/>
                  <a:pt x="5367022" y="644784"/>
                  <a:pt x="5371217" y="614372"/>
                </a:cubicBezTo>
                <a:cubicBezTo>
                  <a:pt x="5375856" y="577567"/>
                  <a:pt x="5319010" y="537578"/>
                  <a:pt x="5364523" y="502501"/>
                </a:cubicBezTo>
                <a:cubicBezTo>
                  <a:pt x="5425408" y="508891"/>
                  <a:pt x="5433299" y="538191"/>
                  <a:pt x="5457871" y="558285"/>
                </a:cubicBezTo>
                <a:cubicBezTo>
                  <a:pt x="5530352" y="617005"/>
                  <a:pt x="5609566" y="664386"/>
                  <a:pt x="5750580" y="663503"/>
                </a:cubicBezTo>
                <a:cubicBezTo>
                  <a:pt x="5864519" y="662926"/>
                  <a:pt x="5966527" y="666650"/>
                  <a:pt x="5976618" y="582652"/>
                </a:cubicBezTo>
                <a:cubicBezTo>
                  <a:pt x="5978145" y="569455"/>
                  <a:pt x="5990792" y="562346"/>
                  <a:pt x="6009346" y="559470"/>
                </a:cubicBezTo>
                <a:cubicBezTo>
                  <a:pt x="6030639" y="568485"/>
                  <a:pt x="6052592" y="577083"/>
                  <a:pt x="6069735" y="587803"/>
                </a:cubicBezTo>
                <a:cubicBezTo>
                  <a:pt x="6126182" y="623812"/>
                  <a:pt x="6196945" y="634730"/>
                  <a:pt x="6270319" y="643982"/>
                </a:cubicBezTo>
                <a:cubicBezTo>
                  <a:pt x="6317101" y="649940"/>
                  <a:pt x="6363466" y="657107"/>
                  <a:pt x="6406781" y="672327"/>
                </a:cubicBezTo>
                <a:cubicBezTo>
                  <a:pt x="6433586" y="681598"/>
                  <a:pt x="6454928" y="693402"/>
                  <a:pt x="6469508" y="708574"/>
                </a:cubicBezTo>
                <a:cubicBezTo>
                  <a:pt x="6482729" y="721786"/>
                  <a:pt x="6496225" y="725422"/>
                  <a:pt x="6515869" y="715738"/>
                </a:cubicBezTo>
                <a:cubicBezTo>
                  <a:pt x="6572200" y="688353"/>
                  <a:pt x="6639257" y="676241"/>
                  <a:pt x="6725938" y="691128"/>
                </a:cubicBezTo>
                <a:cubicBezTo>
                  <a:pt x="6752109" y="695629"/>
                  <a:pt x="6772625" y="691505"/>
                  <a:pt x="6778240" y="678998"/>
                </a:cubicBezTo>
                <a:cubicBezTo>
                  <a:pt x="6784286" y="665981"/>
                  <a:pt x="6794269" y="655280"/>
                  <a:pt x="6806944" y="646178"/>
                </a:cubicBezTo>
                <a:lnTo>
                  <a:pt x="6830632" y="633915"/>
                </a:lnTo>
                <a:lnTo>
                  <a:pt x="6858072" y="646178"/>
                </a:lnTo>
                <a:cubicBezTo>
                  <a:pt x="6872754" y="655280"/>
                  <a:pt x="6884317" y="665981"/>
                  <a:pt x="6891322" y="678998"/>
                </a:cubicBezTo>
                <a:cubicBezTo>
                  <a:pt x="6897826" y="691505"/>
                  <a:pt x="6921592" y="695629"/>
                  <a:pt x="6951905" y="691128"/>
                </a:cubicBezTo>
                <a:cubicBezTo>
                  <a:pt x="7052317" y="676241"/>
                  <a:pt x="7129994" y="688353"/>
                  <a:pt x="7195246" y="715738"/>
                </a:cubicBezTo>
                <a:cubicBezTo>
                  <a:pt x="7217999" y="725422"/>
                  <a:pt x="7233634" y="721786"/>
                  <a:pt x="7248949" y="708574"/>
                </a:cubicBezTo>
                <a:cubicBezTo>
                  <a:pt x="7265838" y="693402"/>
                  <a:pt x="7290560" y="681598"/>
                  <a:pt x="7321609" y="672327"/>
                </a:cubicBezTo>
                <a:cubicBezTo>
                  <a:pt x="7371785" y="657107"/>
                  <a:pt x="7425493" y="649940"/>
                  <a:pt x="7479684" y="643982"/>
                </a:cubicBezTo>
                <a:cubicBezTo>
                  <a:pt x="7564679" y="634730"/>
                  <a:pt x="7646649" y="623812"/>
                  <a:pt x="7712035" y="587803"/>
                </a:cubicBezTo>
                <a:cubicBezTo>
                  <a:pt x="7731892" y="577083"/>
                  <a:pt x="7757322" y="568485"/>
                  <a:pt x="7781987" y="559470"/>
                </a:cubicBezTo>
                <a:cubicBezTo>
                  <a:pt x="7803481" y="562346"/>
                  <a:pt x="7818130" y="569455"/>
                  <a:pt x="7819900" y="582652"/>
                </a:cubicBezTo>
                <a:cubicBezTo>
                  <a:pt x="7831588" y="666650"/>
                  <a:pt x="7949751" y="662926"/>
                  <a:pt x="8081736" y="663503"/>
                </a:cubicBezTo>
                <a:cubicBezTo>
                  <a:pt x="8245081" y="664386"/>
                  <a:pt x="8336842" y="617005"/>
                  <a:pt x="8420801" y="558285"/>
                </a:cubicBezTo>
                <a:cubicBezTo>
                  <a:pt x="8449265" y="538191"/>
                  <a:pt x="8458404" y="508890"/>
                  <a:pt x="8528933" y="502501"/>
                </a:cubicBezTo>
                <a:cubicBezTo>
                  <a:pt x="8581654" y="537578"/>
                  <a:pt x="8515805" y="577567"/>
                  <a:pt x="8521178" y="614372"/>
                </a:cubicBezTo>
                <a:cubicBezTo>
                  <a:pt x="8526038" y="644784"/>
                  <a:pt x="8501063" y="694066"/>
                  <a:pt x="8633702" y="655978"/>
                </a:cubicBezTo>
                <a:cubicBezTo>
                  <a:pt x="8672570" y="644890"/>
                  <a:pt x="8692811" y="659300"/>
                  <a:pt x="8691231" y="674418"/>
                </a:cubicBezTo>
                <a:cubicBezTo>
                  <a:pt x="8675345" y="796871"/>
                  <a:pt x="8935518" y="746101"/>
                  <a:pt x="9047908" y="788104"/>
                </a:cubicBezTo>
                <a:cubicBezTo>
                  <a:pt x="9078021" y="799946"/>
                  <a:pt x="9142627" y="789836"/>
                  <a:pt x="9163628" y="773163"/>
                </a:cubicBezTo>
                <a:cubicBezTo>
                  <a:pt x="9298789" y="667347"/>
                  <a:pt x="9535801" y="657923"/>
                  <a:pt x="9754459" y="610207"/>
                </a:cubicBezTo>
                <a:cubicBezTo>
                  <a:pt x="9814490" y="668575"/>
                  <a:pt x="9808123" y="737017"/>
                  <a:pt x="9838868" y="799511"/>
                </a:cubicBezTo>
                <a:cubicBezTo>
                  <a:pt x="9870579" y="864422"/>
                  <a:pt x="9910733" y="865324"/>
                  <a:pt x="10085808" y="816231"/>
                </a:cubicBezTo>
                <a:cubicBezTo>
                  <a:pt x="10072804" y="953901"/>
                  <a:pt x="10072804" y="953901"/>
                  <a:pt x="10334338" y="917517"/>
                </a:cubicBezTo>
                <a:cubicBezTo>
                  <a:pt x="10328982" y="953657"/>
                  <a:pt x="10408594" y="989371"/>
                  <a:pt x="10516076" y="1018726"/>
                </a:cubicBezTo>
                <a:lnTo>
                  <a:pt x="10535302" y="1023522"/>
                </a:lnTo>
                <a:lnTo>
                  <a:pt x="10542819" y="1023458"/>
                </a:lnTo>
                <a:cubicBezTo>
                  <a:pt x="10579419" y="1025941"/>
                  <a:pt x="10603227" y="1033454"/>
                  <a:pt x="10623994" y="1041996"/>
                </a:cubicBezTo>
                <a:lnTo>
                  <a:pt x="10629774" y="1044511"/>
                </a:lnTo>
                <a:lnTo>
                  <a:pt x="10727305" y="1063419"/>
                </a:lnTo>
                <a:lnTo>
                  <a:pt x="10761785" y="1068017"/>
                </a:lnTo>
                <a:lnTo>
                  <a:pt x="10775688" y="1065268"/>
                </a:lnTo>
                <a:cubicBezTo>
                  <a:pt x="10790070" y="1060209"/>
                  <a:pt x="10805275" y="1052670"/>
                  <a:pt x="10821837" y="1042232"/>
                </a:cubicBezTo>
                <a:cubicBezTo>
                  <a:pt x="10987041" y="937564"/>
                  <a:pt x="11011156" y="925596"/>
                  <a:pt x="11122438" y="1004583"/>
                </a:cubicBezTo>
                <a:lnTo>
                  <a:pt x="11171433" y="1040550"/>
                </a:lnTo>
                <a:lnTo>
                  <a:pt x="11183724" y="1045316"/>
                </a:lnTo>
                <a:lnTo>
                  <a:pt x="11199690" y="1048085"/>
                </a:lnTo>
                <a:cubicBezTo>
                  <a:pt x="11210452" y="1048499"/>
                  <a:pt x="11222752" y="1048442"/>
                  <a:pt x="11232475" y="1049340"/>
                </a:cubicBezTo>
                <a:cubicBezTo>
                  <a:pt x="11272445" y="1020057"/>
                  <a:pt x="11206789" y="982961"/>
                  <a:pt x="11302451" y="949091"/>
                </a:cubicBezTo>
                <a:lnTo>
                  <a:pt x="11484849" y="1057667"/>
                </a:lnTo>
                <a:lnTo>
                  <a:pt x="11512818" y="1048926"/>
                </a:lnTo>
                <a:cubicBezTo>
                  <a:pt x="11553007" y="1039695"/>
                  <a:pt x="11597385" y="1034194"/>
                  <a:pt x="11642481" y="1029355"/>
                </a:cubicBezTo>
                <a:lnTo>
                  <a:pt x="11714551" y="1020966"/>
                </a:lnTo>
                <a:lnTo>
                  <a:pt x="11714551" y="1022389"/>
                </a:lnTo>
                <a:lnTo>
                  <a:pt x="11728519" y="1020975"/>
                </a:lnTo>
                <a:lnTo>
                  <a:pt x="11741691" y="1019651"/>
                </a:lnTo>
                <a:lnTo>
                  <a:pt x="11743999" y="1019424"/>
                </a:lnTo>
                <a:cubicBezTo>
                  <a:pt x="11745037" y="1019320"/>
                  <a:pt x="11744948" y="1019326"/>
                  <a:pt x="11742709" y="1019549"/>
                </a:cubicBezTo>
                <a:lnTo>
                  <a:pt x="11741691" y="1019651"/>
                </a:lnTo>
                <a:lnTo>
                  <a:pt x="11738529" y="1019963"/>
                </a:lnTo>
                <a:cubicBezTo>
                  <a:pt x="11729455" y="1020837"/>
                  <a:pt x="11718720" y="1021778"/>
                  <a:pt x="11771791" y="1015977"/>
                </a:cubicBezTo>
                <a:cubicBezTo>
                  <a:pt x="11774317" y="1015701"/>
                  <a:pt x="11812546" y="1011974"/>
                  <a:pt x="11834157" y="1009499"/>
                </a:cubicBezTo>
                <a:lnTo>
                  <a:pt x="11843354" y="1008273"/>
                </a:lnTo>
                <a:lnTo>
                  <a:pt x="11843354" y="1000151"/>
                </a:lnTo>
                <a:lnTo>
                  <a:pt x="11893955" y="983740"/>
                </a:lnTo>
                <a:cubicBezTo>
                  <a:pt x="11928061" y="969285"/>
                  <a:pt x="11955951" y="949359"/>
                  <a:pt x="11974160" y="920897"/>
                </a:cubicBezTo>
                <a:cubicBezTo>
                  <a:pt x="12002698" y="876981"/>
                  <a:pt x="12076554" y="851353"/>
                  <a:pt x="12143531" y="823664"/>
                </a:cubicBezTo>
                <a:lnTo>
                  <a:pt x="12192000" y="801163"/>
                </a:lnTo>
                <a:lnTo>
                  <a:pt x="12192000" y="2515690"/>
                </a:lnTo>
                <a:lnTo>
                  <a:pt x="0" y="251569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CA5A381C-9CFF-CBAC-874C-CFB8B867C868}"/>
              </a:ext>
            </a:extLst>
          </p:cNvPr>
          <p:cNvSpPr>
            <a:spLocks noGrp="1"/>
          </p:cNvSpPr>
          <p:nvPr>
            <p:ph type="title"/>
          </p:nvPr>
        </p:nvSpPr>
        <p:spPr>
          <a:xfrm>
            <a:off x="838200" y="365125"/>
            <a:ext cx="10515600" cy="930275"/>
          </a:xfrm>
        </p:spPr>
        <p:txBody>
          <a:bodyPr vert="horz" lIns="274320" tIns="182880" rIns="274320" bIns="182880" rtlCol="0" anchorCtr="1">
            <a:normAutofit/>
          </a:bodyPr>
          <a:lstStyle/>
          <a:p>
            <a:r>
              <a:rPr lang="en-US" sz="3700"/>
              <a:t>Introduction</a:t>
            </a:r>
          </a:p>
        </p:txBody>
      </p:sp>
      <p:sp>
        <p:nvSpPr>
          <p:cNvPr id="3" name="Content Placeholder 2">
            <a:extLst>
              <a:ext uri="{FF2B5EF4-FFF2-40B4-BE49-F238E27FC236}">
                <a16:creationId xmlns:a16="http://schemas.microsoft.com/office/drawing/2014/main" id="{4F4FBE21-FC3D-FD44-594B-5E1488B59591}"/>
              </a:ext>
            </a:extLst>
          </p:cNvPr>
          <p:cNvSpPr>
            <a:spLocks/>
          </p:cNvSpPr>
          <p:nvPr/>
        </p:nvSpPr>
        <p:spPr>
          <a:xfrm>
            <a:off x="920750" y="2356079"/>
            <a:ext cx="4385619" cy="1759973"/>
          </a:xfrm>
          <a:prstGeom prst="rect">
            <a:avLst/>
          </a:prstGeom>
        </p:spPr>
        <p:txBody>
          <a:bodyPr/>
          <a:lstStyle/>
          <a:p>
            <a:pPr defTabSz="256032">
              <a:spcAft>
                <a:spcPts val="600"/>
              </a:spcAft>
            </a:pPr>
            <a:endParaRPr lang="en-US" dirty="0"/>
          </a:p>
        </p:txBody>
      </p:sp>
      <p:sp>
        <p:nvSpPr>
          <p:cNvPr id="13" name="Content Placeholder 12">
            <a:extLst>
              <a:ext uri="{FF2B5EF4-FFF2-40B4-BE49-F238E27FC236}">
                <a16:creationId xmlns:a16="http://schemas.microsoft.com/office/drawing/2014/main" id="{E50C3B3E-5B28-3A3E-360C-C0CE73E733E4}"/>
              </a:ext>
            </a:extLst>
          </p:cNvPr>
          <p:cNvSpPr>
            <a:spLocks/>
          </p:cNvSpPr>
          <p:nvPr/>
        </p:nvSpPr>
        <p:spPr>
          <a:xfrm>
            <a:off x="5397500" y="2115983"/>
            <a:ext cx="4773673" cy="1915702"/>
          </a:xfrm>
          <a:prstGeom prst="rect">
            <a:avLst/>
          </a:prstGeom>
        </p:spPr>
        <p:txBody>
          <a:bodyPr/>
          <a:lstStyle/>
          <a:p>
            <a:endParaRPr lang="en-US" dirty="0"/>
          </a:p>
        </p:txBody>
      </p:sp>
      <p:sp>
        <p:nvSpPr>
          <p:cNvPr id="21" name="Content Placeholder 20">
            <a:extLst>
              <a:ext uri="{FF2B5EF4-FFF2-40B4-BE49-F238E27FC236}">
                <a16:creationId xmlns:a16="http://schemas.microsoft.com/office/drawing/2014/main" id="{BC27DA6E-DAB2-0F0D-84FB-AC30D1B5C230}"/>
              </a:ext>
            </a:extLst>
          </p:cNvPr>
          <p:cNvSpPr>
            <a:spLocks/>
          </p:cNvSpPr>
          <p:nvPr/>
        </p:nvSpPr>
        <p:spPr>
          <a:xfrm>
            <a:off x="1031112" y="2011363"/>
            <a:ext cx="9475256" cy="3920845"/>
          </a:xfrm>
          <a:prstGeom prst="rect">
            <a:avLst/>
          </a:prstGeom>
        </p:spPr>
        <p:txBody>
          <a:bodyPr/>
          <a:lstStyle/>
          <a:p>
            <a:pPr defTabSz="140562">
              <a:spcAft>
                <a:spcPts val="329"/>
              </a:spcAft>
            </a:pPr>
            <a:r>
              <a:rPr lang="en-US" sz="1440" kern="1200">
                <a:solidFill>
                  <a:schemeClr val="tx1"/>
                </a:solidFill>
                <a:latin typeface="+mn-lt"/>
                <a:ea typeface="+mn-ea"/>
                <a:cs typeface="+mn-cs"/>
              </a:rPr>
              <a:t>Enuresis </a:t>
            </a:r>
          </a:p>
          <a:p>
            <a:pPr marL="346302" lvl="2" defTabSz="140562">
              <a:spcAft>
                <a:spcPts val="329"/>
              </a:spcAft>
            </a:pPr>
            <a:r>
              <a:rPr lang="en-US" sz="1620" kern="1200">
                <a:solidFill>
                  <a:schemeClr val="tx1"/>
                </a:solidFill>
                <a:latin typeface="+mn-lt"/>
                <a:ea typeface="+mn-ea"/>
                <a:cs typeface="+mn-cs"/>
              </a:rPr>
              <a:t>Intermittent urinary incontinence during sleep in a child at least 5 years</a:t>
            </a:r>
          </a:p>
          <a:p>
            <a:pPr marL="346302" lvl="2" defTabSz="140562">
              <a:spcAft>
                <a:spcPts val="329"/>
              </a:spcAft>
            </a:pPr>
            <a:r>
              <a:rPr lang="en-US" sz="1620" kern="1200">
                <a:solidFill>
                  <a:schemeClr val="tx1"/>
                </a:solidFill>
                <a:latin typeface="+mn-lt"/>
                <a:ea typeface="+mn-ea"/>
                <a:cs typeface="+mn-cs"/>
              </a:rPr>
              <a:t>5-10% of all 7 year </a:t>
            </a:r>
            <a:r>
              <a:rPr lang="en-US" sz="1620" kern="1200" err="1">
                <a:solidFill>
                  <a:schemeClr val="tx1"/>
                </a:solidFill>
                <a:latin typeface="+mn-lt"/>
                <a:ea typeface="+mn-ea"/>
                <a:cs typeface="+mn-cs"/>
              </a:rPr>
              <a:t>olds</a:t>
            </a:r>
            <a:endParaRPr lang="en-US" sz="1620" kern="1200">
              <a:solidFill>
                <a:schemeClr val="tx1"/>
              </a:solidFill>
              <a:latin typeface="+mn-lt"/>
              <a:ea typeface="+mn-ea"/>
              <a:cs typeface="+mn-cs"/>
            </a:endParaRPr>
          </a:p>
          <a:p>
            <a:pPr marL="346302" lvl="2" defTabSz="140562">
              <a:spcAft>
                <a:spcPts val="329"/>
              </a:spcAft>
            </a:pPr>
            <a:r>
              <a:rPr lang="en-US" sz="1620" kern="1200">
                <a:solidFill>
                  <a:schemeClr val="tx1"/>
                </a:solidFill>
                <a:latin typeface="+mn-lt"/>
                <a:ea typeface="+mn-ea"/>
                <a:cs typeface="+mn-cs"/>
              </a:rPr>
              <a:t>5-7 million children in the U.S.</a:t>
            </a:r>
          </a:p>
          <a:p>
            <a:pPr defTabSz="140562">
              <a:spcAft>
                <a:spcPts val="329"/>
              </a:spcAft>
            </a:pPr>
            <a:r>
              <a:rPr lang="en-US" sz="1440" kern="1200">
                <a:solidFill>
                  <a:schemeClr val="tx1"/>
                </a:solidFill>
                <a:latin typeface="+mn-lt"/>
                <a:ea typeface="+mn-ea"/>
                <a:cs typeface="+mn-cs"/>
              </a:rPr>
              <a:t>Dysfunctional Voiding </a:t>
            </a:r>
          </a:p>
          <a:p>
            <a:pPr marL="346302" lvl="2" defTabSz="140562">
              <a:spcAft>
                <a:spcPts val="329"/>
              </a:spcAft>
            </a:pPr>
            <a:r>
              <a:rPr lang="en-US" sz="1620" kern="1200">
                <a:solidFill>
                  <a:schemeClr val="tx1"/>
                </a:solidFill>
                <a:latin typeface="+mn-lt"/>
                <a:ea typeface="+mn-ea"/>
                <a:cs typeface="+mn-cs"/>
              </a:rPr>
              <a:t>Voiding disorder characterized by dyssynergic striated sphincteric activity</a:t>
            </a:r>
          </a:p>
          <a:p>
            <a:pPr marL="346302" lvl="2" defTabSz="140562">
              <a:spcAft>
                <a:spcPts val="329"/>
              </a:spcAft>
            </a:pPr>
            <a:r>
              <a:rPr lang="en-US" sz="1620" kern="1200">
                <a:solidFill>
                  <a:schemeClr val="tx1"/>
                </a:solidFill>
                <a:latin typeface="+mn-lt"/>
                <a:ea typeface="+mn-ea"/>
                <a:cs typeface="+mn-cs"/>
              </a:rPr>
              <a:t>40% of pediatric urology clinic visits  </a:t>
            </a:r>
          </a:p>
          <a:p>
            <a:endParaRPr lang="en-US" dirty="0"/>
          </a:p>
        </p:txBody>
      </p:sp>
      <p:sp>
        <p:nvSpPr>
          <p:cNvPr id="4" name="TextBox 3">
            <a:extLst>
              <a:ext uri="{FF2B5EF4-FFF2-40B4-BE49-F238E27FC236}">
                <a16:creationId xmlns:a16="http://schemas.microsoft.com/office/drawing/2014/main" id="{B80DE0D5-AF6F-CED6-A2D4-EC74C611E41E}"/>
              </a:ext>
            </a:extLst>
          </p:cNvPr>
          <p:cNvSpPr txBox="1"/>
          <p:nvPr/>
        </p:nvSpPr>
        <p:spPr>
          <a:xfrm>
            <a:off x="8893020" y="6296940"/>
            <a:ext cx="3298980" cy="196328"/>
          </a:xfrm>
          <a:prstGeom prst="rect">
            <a:avLst/>
          </a:prstGeom>
        </p:spPr>
        <p:txBody>
          <a:bodyPr vert="horz" lIns="91440" tIns="45720" rIns="91440" bIns="45720" rtlCol="0">
            <a:noAutofit/>
          </a:bodyPr>
          <a:lstStyle/>
          <a:p>
            <a:pPr algn="ctr" defTabSz="502006">
              <a:lnSpc>
                <a:spcPct val="90000"/>
              </a:lnSpc>
              <a:spcBef>
                <a:spcPts val="549"/>
              </a:spcBef>
              <a:spcAft>
                <a:spcPts val="329"/>
              </a:spcAft>
              <a:buClr>
                <a:schemeClr val="accent2"/>
              </a:buClr>
            </a:pPr>
            <a:r>
              <a:rPr lang="en-US" sz="1200" kern="1200" dirty="0">
                <a:solidFill>
                  <a:schemeClr val="tx1">
                    <a:lumMod val="75000"/>
                    <a:lumOff val="25000"/>
                  </a:schemeClr>
                </a:solidFill>
                <a:latin typeface="Times New Roman" panose="02020603050405020304" pitchFamily="18" charset="0"/>
                <a:cs typeface="Times New Roman" panose="02020603050405020304" pitchFamily="18" charset="0"/>
              </a:rPr>
              <a:t>(Baird, </a:t>
            </a:r>
            <a:r>
              <a:rPr lang="en-US" sz="1200" kern="1200" dirty="0" err="1">
                <a:solidFill>
                  <a:schemeClr val="tx1">
                    <a:lumMod val="75000"/>
                    <a:lumOff val="25000"/>
                  </a:schemeClr>
                </a:solidFill>
                <a:latin typeface="Times New Roman" panose="02020603050405020304" pitchFamily="18" charset="0"/>
                <a:cs typeface="Times New Roman" panose="02020603050405020304" pitchFamily="18" charset="0"/>
              </a:rPr>
              <a:t>Seehusen</a:t>
            </a:r>
            <a:r>
              <a:rPr lang="en-US" sz="1200" kern="1200" dirty="0">
                <a:solidFill>
                  <a:schemeClr val="tx1">
                    <a:lumMod val="75000"/>
                    <a:lumOff val="25000"/>
                  </a:schemeClr>
                </a:solidFill>
                <a:latin typeface="Times New Roman" panose="02020603050405020304" pitchFamily="18" charset="0"/>
                <a:cs typeface="Times New Roman" panose="02020603050405020304" pitchFamily="18" charset="0"/>
              </a:rPr>
              <a:t>, &amp; Bode, 2014; Sinha, 2011)</a:t>
            </a:r>
            <a:endParaRPr lang="en-US" sz="12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24" name="Audio 23">
            <a:extLst>
              <a:ext uri="{FF2B5EF4-FFF2-40B4-BE49-F238E27FC236}">
                <a16:creationId xmlns:a16="http://schemas.microsoft.com/office/drawing/2014/main" id="{4684ED38-FC76-31F7-8DF4-4C00E5A3A1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57730167"/>
      </p:ext>
    </p:extLst>
  </p:cSld>
  <p:clrMapOvr>
    <a:masterClrMapping/>
  </p:clrMapOvr>
  <mc:AlternateContent xmlns:mc="http://schemas.openxmlformats.org/markup-compatibility/2006">
    <mc:Choice xmlns:p14="http://schemas.microsoft.com/office/powerpoint/2010/main" Requires="p14">
      <p:transition spd="slow" p14:dur="2000" advTm="36710"/>
    </mc:Choice>
    <mc:Fallback>
      <p:transition spd="slow" advTm="36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D11FD0E-2D27-4A5A-949D-222E61ECB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BC8109F-B452-45EE-8BB3-65433C039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C2459A1-08FE-2AAB-3853-43DD2CD012D8}"/>
              </a:ext>
            </a:extLst>
          </p:cNvPr>
          <p:cNvSpPr>
            <a:spLocks noGrp="1"/>
          </p:cNvSpPr>
          <p:nvPr>
            <p:ph type="title"/>
          </p:nvPr>
        </p:nvSpPr>
        <p:spPr>
          <a:xfrm>
            <a:off x="5991225" y="279400"/>
            <a:ext cx="5362576" cy="1892300"/>
          </a:xfrm>
        </p:spPr>
        <p:txBody>
          <a:bodyPr vert="horz" lIns="91440" tIns="45720" rIns="91440" bIns="45720" rtlCol="0" anchor="ctr">
            <a:normAutofit/>
          </a:bodyPr>
          <a:lstStyle/>
          <a:p>
            <a:r>
              <a:rPr lang="en-US" kern="1200">
                <a:solidFill>
                  <a:schemeClr val="tx1"/>
                </a:solidFill>
                <a:latin typeface="+mj-lt"/>
                <a:ea typeface="+mj-ea"/>
                <a:cs typeface="+mj-cs"/>
              </a:rPr>
              <a:t>Conclusion</a:t>
            </a:r>
          </a:p>
        </p:txBody>
      </p:sp>
      <p:sp>
        <p:nvSpPr>
          <p:cNvPr id="4" name="Text Placeholder 3">
            <a:extLst>
              <a:ext uri="{FF2B5EF4-FFF2-40B4-BE49-F238E27FC236}">
                <a16:creationId xmlns:a16="http://schemas.microsoft.com/office/drawing/2014/main" id="{4E39EDC2-E32F-2153-127D-83D323E6B4E3}"/>
              </a:ext>
            </a:extLst>
          </p:cNvPr>
          <p:cNvSpPr>
            <a:spLocks/>
          </p:cNvSpPr>
          <p:nvPr/>
        </p:nvSpPr>
        <p:spPr>
          <a:xfrm>
            <a:off x="1258453" y="2028825"/>
            <a:ext cx="4745528" cy="758057"/>
          </a:xfrm>
          <a:prstGeom prst="rect">
            <a:avLst/>
          </a:prstGeom>
        </p:spPr>
        <p:txBody>
          <a:bodyPr/>
          <a:lstStyle/>
          <a:p>
            <a:pPr defTabSz="841248">
              <a:spcAft>
                <a:spcPts val="600"/>
              </a:spcAft>
            </a:pPr>
            <a:r>
              <a:rPr lang="en-US" sz="1656" kern="1200">
                <a:solidFill>
                  <a:schemeClr val="tx1"/>
                </a:solidFill>
                <a:latin typeface="+mn-lt"/>
                <a:ea typeface="+mn-ea"/>
                <a:cs typeface="+mn-cs"/>
              </a:rPr>
              <a:t>Enuresis		</a:t>
            </a:r>
            <a:endParaRPr lang="en-US"/>
          </a:p>
        </p:txBody>
      </p:sp>
      <p:sp>
        <p:nvSpPr>
          <p:cNvPr id="3" name="Content Placeholder 2">
            <a:extLst>
              <a:ext uri="{FF2B5EF4-FFF2-40B4-BE49-F238E27FC236}">
                <a16:creationId xmlns:a16="http://schemas.microsoft.com/office/drawing/2014/main" id="{1EECDCD8-D467-E0A3-496F-2FC4E8FBF19C}"/>
              </a:ext>
            </a:extLst>
          </p:cNvPr>
          <p:cNvSpPr>
            <a:spLocks/>
          </p:cNvSpPr>
          <p:nvPr/>
        </p:nvSpPr>
        <p:spPr>
          <a:xfrm>
            <a:off x="1258453" y="2786882"/>
            <a:ext cx="4745528" cy="3390081"/>
          </a:xfrm>
          <a:prstGeom prst="rect">
            <a:avLst/>
          </a:prstGeom>
        </p:spPr>
        <p:txBody>
          <a:bodyPr>
            <a:normAutofit/>
          </a:bodyPr>
          <a:lstStyle/>
          <a:p>
            <a:pPr defTabSz="841248">
              <a:spcAft>
                <a:spcPts val="600"/>
              </a:spcAft>
            </a:pPr>
            <a:r>
              <a:rPr lang="en-US" sz="1656" kern="1200">
                <a:solidFill>
                  <a:schemeClr val="tx1"/>
                </a:solidFill>
                <a:latin typeface="+mn-lt"/>
                <a:ea typeface="+mn-ea"/>
                <a:cs typeface="+mn-cs"/>
              </a:rPr>
              <a:t>inability to awaken from sleep in response to a voiding stimulus coupled with excessive nighttime urine production or decreased functional capacity of the bladder</a:t>
            </a:r>
          </a:p>
          <a:p>
            <a:pPr defTabSz="841248">
              <a:spcAft>
                <a:spcPts val="600"/>
              </a:spcAft>
            </a:pPr>
            <a:r>
              <a:rPr lang="en-US" sz="1656" kern="1200">
                <a:solidFill>
                  <a:schemeClr val="tx1"/>
                </a:solidFill>
                <a:latin typeface="+mn-lt"/>
                <a:ea typeface="+mn-ea"/>
                <a:cs typeface="+mn-cs"/>
              </a:rPr>
              <a:t>  incontinence during sleep	</a:t>
            </a:r>
          </a:p>
          <a:p>
            <a:pPr defTabSz="841248">
              <a:spcAft>
                <a:spcPts val="600"/>
              </a:spcAft>
            </a:pPr>
            <a:r>
              <a:rPr lang="en-US" sz="1656" kern="1200">
                <a:solidFill>
                  <a:schemeClr val="tx1"/>
                </a:solidFill>
                <a:latin typeface="+mn-lt"/>
                <a:ea typeface="+mn-ea"/>
                <a:cs typeface="+mn-cs"/>
              </a:rPr>
              <a:t>Common and will go away</a:t>
            </a:r>
            <a:endParaRPr lang="en-US"/>
          </a:p>
        </p:txBody>
      </p:sp>
      <p:sp>
        <p:nvSpPr>
          <p:cNvPr id="5" name="Text Placeholder 4">
            <a:extLst>
              <a:ext uri="{FF2B5EF4-FFF2-40B4-BE49-F238E27FC236}">
                <a16:creationId xmlns:a16="http://schemas.microsoft.com/office/drawing/2014/main" id="{6ECF9701-8C97-66E1-37F4-996F0D44039A}"/>
              </a:ext>
            </a:extLst>
          </p:cNvPr>
          <p:cNvSpPr>
            <a:spLocks/>
          </p:cNvSpPr>
          <p:nvPr/>
        </p:nvSpPr>
        <p:spPr>
          <a:xfrm>
            <a:off x="6164648" y="2028825"/>
            <a:ext cx="4768899" cy="758057"/>
          </a:xfrm>
          <a:prstGeom prst="rect">
            <a:avLst/>
          </a:prstGeom>
        </p:spPr>
        <p:txBody>
          <a:bodyPr/>
          <a:lstStyle/>
          <a:p>
            <a:pPr defTabSz="841248">
              <a:spcAft>
                <a:spcPts val="600"/>
              </a:spcAft>
            </a:pPr>
            <a:r>
              <a:rPr lang="en-US" sz="1656" kern="1200">
                <a:solidFill>
                  <a:schemeClr val="tx1"/>
                </a:solidFill>
                <a:latin typeface="+mn-lt"/>
                <a:ea typeface="+mn-ea"/>
                <a:cs typeface="+mn-cs"/>
              </a:rPr>
              <a:t>Dysfunctional Voiding</a:t>
            </a:r>
            <a:endParaRPr lang="en-US"/>
          </a:p>
        </p:txBody>
      </p:sp>
      <p:sp>
        <p:nvSpPr>
          <p:cNvPr id="6" name="Content Placeholder 5">
            <a:extLst>
              <a:ext uri="{FF2B5EF4-FFF2-40B4-BE49-F238E27FC236}">
                <a16:creationId xmlns:a16="http://schemas.microsoft.com/office/drawing/2014/main" id="{564BB075-3FAD-C7F5-A327-7026EA0EB69F}"/>
              </a:ext>
            </a:extLst>
          </p:cNvPr>
          <p:cNvSpPr>
            <a:spLocks/>
          </p:cNvSpPr>
          <p:nvPr/>
        </p:nvSpPr>
        <p:spPr>
          <a:xfrm>
            <a:off x="6164648" y="2786882"/>
            <a:ext cx="4768899" cy="3390081"/>
          </a:xfrm>
          <a:prstGeom prst="rect">
            <a:avLst/>
          </a:prstGeom>
        </p:spPr>
        <p:txBody>
          <a:bodyPr>
            <a:normAutofit/>
          </a:bodyPr>
          <a:lstStyle/>
          <a:p>
            <a:pPr defTabSz="841248">
              <a:spcAft>
                <a:spcPts val="600"/>
              </a:spcAft>
            </a:pPr>
            <a:r>
              <a:rPr lang="en-US" sz="1656" kern="1200">
                <a:solidFill>
                  <a:schemeClr val="tx1"/>
                </a:solidFill>
                <a:latin typeface="+mn-lt"/>
                <a:ea typeface="+mn-ea"/>
                <a:cs typeface="+mn-cs"/>
              </a:rPr>
              <a:t>abnormality in either filling or emptying of the bladder </a:t>
            </a:r>
          </a:p>
          <a:p>
            <a:pPr defTabSz="841248">
              <a:spcAft>
                <a:spcPts val="600"/>
              </a:spcAft>
            </a:pPr>
            <a:r>
              <a:rPr lang="en-US" sz="1656" kern="1200">
                <a:solidFill>
                  <a:schemeClr val="tx1"/>
                </a:solidFill>
                <a:latin typeface="+mn-lt"/>
                <a:ea typeface="+mn-ea"/>
                <a:cs typeface="+mn-cs"/>
              </a:rPr>
              <a:t>Incontinence during day or night</a:t>
            </a:r>
          </a:p>
          <a:p>
            <a:pPr defTabSz="841248">
              <a:spcAft>
                <a:spcPts val="600"/>
              </a:spcAft>
            </a:pPr>
            <a:r>
              <a:rPr lang="en-US" sz="1656" kern="1200" err="1">
                <a:solidFill>
                  <a:schemeClr val="tx1"/>
                </a:solidFill>
                <a:latin typeface="+mn-lt"/>
                <a:ea typeface="+mn-ea"/>
                <a:cs typeface="+mn-cs"/>
              </a:rPr>
              <a:t>Urotherapy</a:t>
            </a:r>
            <a:r>
              <a:rPr lang="en-US" sz="1656" kern="1200">
                <a:solidFill>
                  <a:schemeClr val="tx1"/>
                </a:solidFill>
                <a:latin typeface="+mn-lt"/>
                <a:ea typeface="+mn-ea"/>
                <a:cs typeface="+mn-cs"/>
              </a:rPr>
              <a:t> and biofeedback therapy </a:t>
            </a:r>
            <a:endParaRPr lang="en-US"/>
          </a:p>
        </p:txBody>
      </p:sp>
      <p:pic>
        <p:nvPicPr>
          <p:cNvPr id="9" name="Audio 8">
            <a:extLst>
              <a:ext uri="{FF2B5EF4-FFF2-40B4-BE49-F238E27FC236}">
                <a16:creationId xmlns:a16="http://schemas.microsoft.com/office/drawing/2014/main" id="{BAD63A22-C422-E4F6-7C31-BC2DD71852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03959425"/>
      </p:ext>
    </p:extLst>
  </p:cSld>
  <p:clrMapOvr>
    <a:masterClrMapping/>
  </p:clrMapOvr>
  <mc:AlternateContent xmlns:mc="http://schemas.openxmlformats.org/markup-compatibility/2006">
    <mc:Choice xmlns:p14="http://schemas.microsoft.com/office/powerpoint/2010/main" Requires="p14">
      <p:transition spd="slow" p14:dur="2000" advTm="48378"/>
    </mc:Choice>
    <mc:Fallback>
      <p:transition spd="slow" advTm="48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D11FD0E-2D27-4A5A-949D-222E61ECB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0">
            <a:extLst>
              <a:ext uri="{FF2B5EF4-FFF2-40B4-BE49-F238E27FC236}">
                <a16:creationId xmlns:a16="http://schemas.microsoft.com/office/drawing/2014/main" id="{1BC8109F-B452-45EE-8BB3-65433C039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CA1FFB8-0285-CFEC-0DBF-EE3DCC8F015B}"/>
              </a:ext>
            </a:extLst>
          </p:cNvPr>
          <p:cNvSpPr>
            <a:spLocks noGrp="1"/>
          </p:cNvSpPr>
          <p:nvPr>
            <p:ph type="title"/>
          </p:nvPr>
        </p:nvSpPr>
        <p:spPr>
          <a:xfrm>
            <a:off x="5991225" y="279400"/>
            <a:ext cx="5362576" cy="1892300"/>
          </a:xfrm>
        </p:spPr>
        <p:txBody>
          <a:bodyPr>
            <a:normAutofit/>
          </a:bodyPr>
          <a:lstStyle/>
          <a:p>
            <a:r>
              <a:rPr lang="en-US" dirty="0"/>
              <a:t>References</a:t>
            </a:r>
          </a:p>
        </p:txBody>
      </p:sp>
      <p:graphicFrame>
        <p:nvGraphicFramePr>
          <p:cNvPr id="15" name="Content Placeholder 2">
            <a:extLst>
              <a:ext uri="{FF2B5EF4-FFF2-40B4-BE49-F238E27FC236}">
                <a16:creationId xmlns:a16="http://schemas.microsoft.com/office/drawing/2014/main" id="{4DFCFDFD-A9ED-5303-F02E-6A5BF11783B8}"/>
              </a:ext>
            </a:extLst>
          </p:cNvPr>
          <p:cNvGraphicFramePr>
            <a:graphicFrameLocks noGrp="1"/>
          </p:cNvGraphicFramePr>
          <p:nvPr>
            <p:ph idx="1"/>
            <p:extLst>
              <p:ext uri="{D42A27DB-BD31-4B8C-83A1-F6EECF244321}">
                <p14:modId xmlns:p14="http://schemas.microsoft.com/office/powerpoint/2010/main" val="2214074671"/>
              </p:ext>
            </p:extLst>
          </p:nvPr>
        </p:nvGraphicFramePr>
        <p:xfrm>
          <a:off x="838200" y="2028825"/>
          <a:ext cx="10515600" cy="41481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 name="Audio 11">
            <a:extLst>
              <a:ext uri="{FF2B5EF4-FFF2-40B4-BE49-F238E27FC236}">
                <a16:creationId xmlns:a16="http://schemas.microsoft.com/office/drawing/2014/main" id="{C64C2682-5E46-7E95-3BD2-76070773818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98012989"/>
      </p:ext>
    </p:extLst>
  </p:cSld>
  <p:clrMapOvr>
    <a:masterClrMapping/>
  </p:clrMapOvr>
  <mc:AlternateContent xmlns:mc="http://schemas.openxmlformats.org/markup-compatibility/2006">
    <mc:Choice xmlns:p14="http://schemas.microsoft.com/office/powerpoint/2010/main" Requires="p14">
      <p:transition spd="slow" p14:dur="2000" advTm="7127"/>
    </mc:Choice>
    <mc:Fallback>
      <p:transition spd="slow" advTm="7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p:ext uri="{3A86A75C-4F4B-4683-9AE1-C65F6400EC91}">
      <p14:laserTraceLst xmlns:p14="http://schemas.microsoft.com/office/powerpoint/2010/main">
        <p14:tracePtLst>
          <p14:tracePt t="3194" x="2913063" y="6629400"/>
          <p14:tracePt t="3199" x="3030538" y="6316663"/>
          <p14:tracePt t="3209" x="3149600" y="5986463"/>
          <p14:tracePt t="3214" x="3284538" y="5638800"/>
          <p14:tracePt t="3224" x="3436938" y="5300663"/>
          <p14:tracePt t="3243" x="3802063" y="4529138"/>
          <p14:tracePt t="3248" x="4005263" y="4114800"/>
          <p14:tracePt t="3259" x="4233863" y="3725863"/>
          <p14:tracePt t="3295" x="5341938" y="1998663"/>
          <p14:tracePt t="3296" x="5646738" y="1617663"/>
          <p14:tracePt t="3303" x="5918200" y="1277938"/>
          <p14:tracePt t="3312" x="6197600" y="947738"/>
          <p14:tracePt t="3319" x="6443663" y="677863"/>
          <p14:tracePt t="3327" x="6527800" y="566738"/>
          <p14:tracePt t="3347" x="6858000" y="228600"/>
          <p14:tracePt t="5343" x="2405063" y="736600"/>
          <p14:tracePt t="5349" x="1981200" y="957263"/>
          <p14:tracePt t="5360" x="1084263" y="1414463"/>
          <p14:tracePt t="5365" x="754063" y="1608138"/>
          <p14:tracePt t="5373" x="93663" y="2014538"/>
          <p14:tracePt t="6056" x="9898063" y="33338"/>
          <p14:tracePt t="6064" x="9880600" y="33338"/>
          <p14:tracePt t="6068" x="9880600" y="42863"/>
          <p14:tracePt t="6076" x="9863138" y="58738"/>
          <p14:tracePt t="6094" x="9847263" y="76200"/>
          <p14:tracePt t="6109" x="9837738" y="93663"/>
          <p14:tracePt t="6116" x="9821863" y="101600"/>
          <p14:tracePt t="6126" x="9745663" y="152400"/>
          <p14:tracePt t="6143" x="9669463" y="177800"/>
          <p14:tracePt t="6144" x="9532938" y="254000"/>
          <p14:tracePt t="6177" x="8712200" y="693738"/>
          <p14:tracePt t="6183" x="8501063" y="795338"/>
          <p14:tracePt t="6193" x="8331200" y="871538"/>
          <p14:tracePt t="6199" x="8288338" y="896938"/>
          <p14:tracePt t="6207" x="8170863" y="947738"/>
          <p14:tracePt t="6231" x="7916863" y="1023938"/>
          <p14:tracePt t="6233" x="7840663" y="1033463"/>
          <p14:tracePt t="6248" x="7645400" y="1049338"/>
          <p14:tracePt t="6257" x="7551738" y="1049338"/>
          <p14:tracePt t="6263" x="7450138" y="1049338"/>
          <p14:tracePt t="6271" x="7323138" y="1049338"/>
          <p14:tracePt t="6293" x="7162800" y="1049338"/>
          <p14:tracePt t="6295" x="7069138" y="1049338"/>
          <p14:tracePt t="6303" x="7027863" y="1049338"/>
          <p14:tracePt t="6311" x="6967538" y="1049338"/>
          <p14:tracePt t="6319" x="6951663" y="1033463"/>
          <p14:tracePt t="6345" x="6934200" y="957263"/>
          <p14:tracePt t="6351" x="6934200" y="931863"/>
          <p14:tracePt t="6359" x="7010400" y="871538"/>
          <p14:tracePt t="6368" x="7104063" y="812800"/>
          <p14:tracePt t="6378" x="7281863" y="677863"/>
          <p14:tracePt t="6389" x="7450138" y="584200"/>
          <p14:tracePt t="6394" x="7645400" y="490538"/>
          <p14:tracePt t="6414" x="8120063" y="287338"/>
          <p14:tracePt t="6430" x="8424863" y="177800"/>
          <p14:tracePt t="6432" x="8694738" y="7620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31DF67CC-D91C-0F24-147F-F0DFE36A0FF5}"/>
              </a:ext>
            </a:extLst>
          </p:cNvPr>
          <p:cNvSpPr>
            <a:spLocks noGrp="1"/>
          </p:cNvSpPr>
          <p:nvPr>
            <p:ph type="title"/>
          </p:nvPr>
        </p:nvSpPr>
        <p:spPr>
          <a:xfrm>
            <a:off x="479394" y="1070800"/>
            <a:ext cx="3939688" cy="5583126"/>
          </a:xfrm>
        </p:spPr>
        <p:txBody>
          <a:bodyPr>
            <a:normAutofit/>
          </a:bodyPr>
          <a:lstStyle/>
          <a:p>
            <a:pPr algn="r"/>
            <a:r>
              <a:rPr lang="en-US" sz="6800"/>
              <a:t>Objectives </a:t>
            </a:r>
          </a:p>
        </p:txBody>
      </p:sp>
      <p:cxnSp>
        <p:nvCxnSpPr>
          <p:cNvPr id="12" name="Straight Connector 11">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AE317588-7935-1F6A-045A-7D2B951FC748}"/>
              </a:ext>
            </a:extLst>
          </p:cNvPr>
          <p:cNvGraphicFramePr>
            <a:graphicFrameLocks noGrp="1"/>
          </p:cNvGraphicFramePr>
          <p:nvPr>
            <p:ph idx="1"/>
            <p:extLst>
              <p:ext uri="{D42A27DB-BD31-4B8C-83A1-F6EECF244321}">
                <p14:modId xmlns:p14="http://schemas.microsoft.com/office/powerpoint/2010/main" val="768310548"/>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Audio 10">
            <a:extLst>
              <a:ext uri="{FF2B5EF4-FFF2-40B4-BE49-F238E27FC236}">
                <a16:creationId xmlns:a16="http://schemas.microsoft.com/office/drawing/2014/main" id="{AAE447CE-314F-26CA-4119-E644164CAD9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71047704"/>
      </p:ext>
    </p:extLst>
  </p:cSld>
  <p:clrMapOvr>
    <a:masterClrMapping/>
  </p:clrMapOvr>
  <mc:AlternateContent xmlns:mc="http://schemas.openxmlformats.org/markup-compatibility/2006">
    <mc:Choice xmlns:p14="http://schemas.microsoft.com/office/powerpoint/2010/main" Requires="p14">
      <p:transition spd="slow" p14:dur="2000" advTm="23951"/>
    </mc:Choice>
    <mc:Fallback>
      <p:transition spd="slow" advTm="23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CDB16-0F73-4E94-9B5B-09D800B00AD1}"/>
              </a:ext>
            </a:extLst>
          </p:cNvPr>
          <p:cNvSpPr>
            <a:spLocks noGrp="1"/>
          </p:cNvSpPr>
          <p:nvPr>
            <p:ph type="title"/>
          </p:nvPr>
        </p:nvSpPr>
        <p:spPr/>
        <p:txBody>
          <a:bodyPr/>
          <a:lstStyle/>
          <a:p>
            <a:r>
              <a:rPr lang="en-US" dirty="0"/>
              <a:t>Pathophysiology</a:t>
            </a:r>
          </a:p>
        </p:txBody>
      </p:sp>
      <p:graphicFrame>
        <p:nvGraphicFramePr>
          <p:cNvPr id="6" name="Content Placeholder 2">
            <a:extLst>
              <a:ext uri="{FF2B5EF4-FFF2-40B4-BE49-F238E27FC236}">
                <a16:creationId xmlns:a16="http://schemas.microsoft.com/office/drawing/2014/main" id="{D82892D2-7582-0D7C-6BB0-3D45EF5CB75D}"/>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Box 3">
            <a:extLst>
              <a:ext uri="{FF2B5EF4-FFF2-40B4-BE49-F238E27FC236}">
                <a16:creationId xmlns:a16="http://schemas.microsoft.com/office/drawing/2014/main" id="{CF9EF9D7-C20E-5733-2E19-9204D2050991}"/>
              </a:ext>
            </a:extLst>
          </p:cNvPr>
          <p:cNvSpPr txBox="1"/>
          <p:nvPr/>
        </p:nvSpPr>
        <p:spPr>
          <a:xfrm>
            <a:off x="8764858" y="6308209"/>
            <a:ext cx="3264099" cy="369332"/>
          </a:xfrm>
          <a:prstGeom prst="rect">
            <a:avLst/>
          </a:prstGeom>
          <a:noFill/>
        </p:spPr>
        <p:txBody>
          <a:bodyPr wrap="none" rtlCol="0">
            <a:spAutoFit/>
          </a:bodyPr>
          <a:lstStyle/>
          <a:p>
            <a:r>
              <a:rPr lang="en-US" dirty="0"/>
              <a:t>(Baird et al., 2014; Sinha, 2011)</a:t>
            </a:r>
          </a:p>
        </p:txBody>
      </p:sp>
      <p:pic>
        <p:nvPicPr>
          <p:cNvPr id="7" name="Audio 6">
            <a:extLst>
              <a:ext uri="{FF2B5EF4-FFF2-40B4-BE49-F238E27FC236}">
                <a16:creationId xmlns:a16="http://schemas.microsoft.com/office/drawing/2014/main" id="{BE3FCC36-D88E-C795-372A-FCAA21F5D5B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33954185"/>
      </p:ext>
    </p:extLst>
  </p:cSld>
  <p:clrMapOvr>
    <a:masterClrMapping/>
  </p:clrMapOvr>
  <mc:AlternateContent xmlns:mc="http://schemas.openxmlformats.org/markup-compatibility/2006">
    <mc:Choice xmlns:p14="http://schemas.microsoft.com/office/powerpoint/2010/main" Requires="p14">
      <p:transition spd="slow" p14:dur="2000" advTm="143139"/>
    </mc:Choice>
    <mc:Fallback>
      <p:transition spd="slow" advTm="143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25CF407-0E81-B798-BF08-B4FE23AC8444}"/>
              </a:ext>
            </a:extLst>
          </p:cNvPr>
          <p:cNvSpPr>
            <a:spLocks/>
          </p:cNvSpPr>
          <p:nvPr/>
        </p:nvSpPr>
        <p:spPr>
          <a:xfrm>
            <a:off x="4776788" y="642938"/>
            <a:ext cx="6780213" cy="5059363"/>
          </a:xfrm>
          <a:prstGeom prst="rect">
            <a:avLst/>
          </a:prstGeom>
        </p:spPr>
        <p:txBody>
          <a:bodyPr wrap="square" anchor="t">
            <a:normAutofit/>
          </a:bodyPr>
          <a:lstStyle/>
          <a:p>
            <a:pPr marL="285750" indent="-285750" defTabSz="411480">
              <a:lnSpc>
                <a:spcPct val="90000"/>
              </a:lnSpc>
              <a:spcAft>
                <a:spcPts val="600"/>
              </a:spcAft>
              <a:buFont typeface="Arial" panose="020B0604020202020204" pitchFamily="34" charset="0"/>
              <a:buChar char="•"/>
            </a:pPr>
            <a:r>
              <a:rPr lang="en-US" sz="2400" kern="1200">
                <a:solidFill>
                  <a:schemeClr val="tx1"/>
                </a:solidFill>
                <a:latin typeface="+mn-lt"/>
                <a:ea typeface="+mn-ea"/>
                <a:cs typeface="+mn-cs"/>
              </a:rPr>
              <a:t>Enuresis</a:t>
            </a:r>
          </a:p>
          <a:p>
            <a:pPr marL="697230" lvl="1" indent="-285750" defTabSz="411480">
              <a:lnSpc>
                <a:spcPct val="90000"/>
              </a:lnSpc>
              <a:spcAft>
                <a:spcPts val="600"/>
              </a:spcAft>
              <a:buFont typeface="Arial" panose="020B0604020202020204" pitchFamily="34" charset="0"/>
              <a:buChar char="•"/>
            </a:pPr>
            <a:r>
              <a:rPr lang="en-US" sz="2400" kern="1200">
                <a:solidFill>
                  <a:schemeClr val="tx1"/>
                </a:solidFill>
                <a:latin typeface="+mn-lt"/>
                <a:ea typeface="+mn-ea"/>
                <a:cs typeface="+mn-cs"/>
              </a:rPr>
              <a:t>Discrete episodes of urinary incontinence during sleep in children greater or equal to 5 years of age. </a:t>
            </a:r>
          </a:p>
          <a:p>
            <a:pPr marL="697230" lvl="1" indent="-285750" defTabSz="411480">
              <a:lnSpc>
                <a:spcPct val="90000"/>
              </a:lnSpc>
              <a:spcAft>
                <a:spcPts val="600"/>
              </a:spcAft>
              <a:buFont typeface="Arial" panose="020B0604020202020204" pitchFamily="34" charset="0"/>
              <a:buChar char="•"/>
            </a:pPr>
            <a:r>
              <a:rPr lang="en-US" sz="2400" kern="1200">
                <a:solidFill>
                  <a:schemeClr val="tx1"/>
                </a:solidFill>
                <a:latin typeface="+mn-lt"/>
                <a:ea typeface="+mn-ea"/>
                <a:cs typeface="+mn-cs"/>
              </a:rPr>
              <a:t>Anxious or tense child</a:t>
            </a:r>
          </a:p>
          <a:p>
            <a:pPr marL="697230" lvl="1" indent="-285750" defTabSz="411480">
              <a:lnSpc>
                <a:spcPct val="90000"/>
              </a:lnSpc>
              <a:spcAft>
                <a:spcPts val="600"/>
              </a:spcAft>
              <a:buFont typeface="Arial" panose="020B0604020202020204" pitchFamily="34" charset="0"/>
              <a:buChar char="•"/>
            </a:pPr>
            <a:r>
              <a:rPr lang="en-US" sz="2400" kern="1200">
                <a:solidFill>
                  <a:schemeClr val="tx1"/>
                </a:solidFill>
                <a:latin typeface="+mn-lt"/>
                <a:ea typeface="+mn-ea"/>
                <a:cs typeface="+mn-cs"/>
              </a:rPr>
              <a:t>Normal physical exam</a:t>
            </a:r>
          </a:p>
          <a:p>
            <a:pPr marL="697230" lvl="1" indent="-285750" defTabSz="411480">
              <a:lnSpc>
                <a:spcPct val="90000"/>
              </a:lnSpc>
              <a:spcAft>
                <a:spcPts val="600"/>
              </a:spcAft>
              <a:buFont typeface="Arial" panose="020B0604020202020204" pitchFamily="34" charset="0"/>
              <a:buChar char="•"/>
            </a:pPr>
            <a:r>
              <a:rPr lang="en-US" sz="2400" kern="1200">
                <a:solidFill>
                  <a:schemeClr val="tx1"/>
                </a:solidFill>
                <a:latin typeface="+mn-lt"/>
                <a:ea typeface="+mn-ea"/>
                <a:cs typeface="+mn-cs"/>
              </a:rPr>
              <a:t>Normal UA</a:t>
            </a:r>
          </a:p>
          <a:p>
            <a:pPr marL="697230" lvl="1" indent="-285750" defTabSz="411480">
              <a:lnSpc>
                <a:spcPct val="90000"/>
              </a:lnSpc>
              <a:spcAft>
                <a:spcPts val="600"/>
              </a:spcAft>
              <a:buFont typeface="Arial" panose="020B0604020202020204" pitchFamily="34" charset="0"/>
              <a:buChar char="•"/>
            </a:pPr>
            <a:r>
              <a:rPr lang="en-US" sz="2400" kern="1200">
                <a:solidFill>
                  <a:schemeClr val="tx1"/>
                </a:solidFill>
                <a:latin typeface="+mn-lt"/>
                <a:ea typeface="+mn-ea"/>
                <a:cs typeface="+mn-cs"/>
              </a:rPr>
              <a:t>Normal PVR</a:t>
            </a:r>
          </a:p>
          <a:p>
            <a:pPr marL="285750" indent="-285750" defTabSz="411480">
              <a:lnSpc>
                <a:spcPct val="90000"/>
              </a:lnSpc>
              <a:spcAft>
                <a:spcPts val="600"/>
              </a:spcAft>
              <a:buFont typeface="Arial" panose="020B0604020202020204" pitchFamily="34" charset="0"/>
              <a:buChar char="•"/>
            </a:pPr>
            <a:r>
              <a:rPr lang="en-US" sz="2400" kern="1200">
                <a:solidFill>
                  <a:schemeClr val="tx1"/>
                </a:solidFill>
                <a:latin typeface="+mn-lt"/>
                <a:ea typeface="+mn-ea"/>
                <a:cs typeface="+mn-cs"/>
              </a:rPr>
              <a:t>Dysfunctional voiding </a:t>
            </a:r>
          </a:p>
          <a:p>
            <a:pPr marL="697230" lvl="1" indent="-285750" defTabSz="411480">
              <a:lnSpc>
                <a:spcPct val="90000"/>
              </a:lnSpc>
              <a:spcAft>
                <a:spcPts val="600"/>
              </a:spcAft>
              <a:buFont typeface="Arial" panose="020B0604020202020204" pitchFamily="34" charset="0"/>
              <a:buChar char="•"/>
            </a:pPr>
            <a:r>
              <a:rPr lang="en-US" sz="2400" kern="1200">
                <a:solidFill>
                  <a:schemeClr val="tx1"/>
                </a:solidFill>
                <a:latin typeface="+mn-lt"/>
                <a:ea typeface="+mn-ea"/>
                <a:cs typeface="+mn-cs"/>
              </a:rPr>
              <a:t>Urinary incontinence during day and night</a:t>
            </a:r>
          </a:p>
          <a:p>
            <a:pPr marL="697230" lvl="1" indent="-285750" defTabSz="411480">
              <a:lnSpc>
                <a:spcPct val="90000"/>
              </a:lnSpc>
              <a:spcAft>
                <a:spcPts val="600"/>
              </a:spcAft>
              <a:buFont typeface="Arial" panose="020B0604020202020204" pitchFamily="34" charset="0"/>
              <a:buChar char="•"/>
            </a:pPr>
            <a:r>
              <a:rPr lang="en-US" sz="2400" kern="1200">
                <a:solidFill>
                  <a:schemeClr val="tx1"/>
                </a:solidFill>
                <a:latin typeface="+mn-lt"/>
                <a:ea typeface="+mn-ea"/>
                <a:cs typeface="+mn-cs"/>
              </a:rPr>
              <a:t>May have frequency, urgency, urge incontinence, nocturnal enuresis</a:t>
            </a:r>
            <a:endParaRPr lang="en-US" sz="2400"/>
          </a:p>
        </p:txBody>
      </p:sp>
      <p:sp>
        <p:nvSpPr>
          <p:cNvPr id="4" name="TextBox 3">
            <a:extLst>
              <a:ext uri="{FF2B5EF4-FFF2-40B4-BE49-F238E27FC236}">
                <a16:creationId xmlns:a16="http://schemas.microsoft.com/office/drawing/2014/main" id="{02B29AFF-28C6-4535-3211-97E50DA699E7}"/>
              </a:ext>
            </a:extLst>
          </p:cNvPr>
          <p:cNvSpPr txBox="1"/>
          <p:nvPr/>
        </p:nvSpPr>
        <p:spPr>
          <a:xfrm>
            <a:off x="10093426" y="6215062"/>
            <a:ext cx="2098574" cy="441325"/>
          </a:xfrm>
          <a:prstGeom prst="rect">
            <a:avLst/>
          </a:prstGeom>
          <a:noFill/>
        </p:spPr>
        <p:txBody>
          <a:bodyPr wrap="square" rtlCol="0" anchor="t">
            <a:normAutofit/>
          </a:bodyPr>
          <a:lstStyle/>
          <a:p>
            <a:pPr defTabSz="411480">
              <a:lnSpc>
                <a:spcPct val="90000"/>
              </a:lnSpc>
              <a:spcAft>
                <a:spcPts val="600"/>
              </a:spcAft>
            </a:pPr>
            <a:r>
              <a:rPr lang="en-US" sz="1200" kern="1200">
                <a:solidFill>
                  <a:schemeClr val="tx1"/>
                </a:solidFill>
                <a:latin typeface="+mn-lt"/>
                <a:ea typeface="+mn-ea"/>
                <a:cs typeface="+mn-cs"/>
              </a:rPr>
              <a:t>(Tu et al., 2022; </a:t>
            </a:r>
            <a:r>
              <a:rPr lang="en-US" sz="1200" kern="1200" err="1">
                <a:solidFill>
                  <a:schemeClr val="tx1"/>
                </a:solidFill>
                <a:latin typeface="+mn-lt"/>
                <a:ea typeface="+mn-ea"/>
                <a:cs typeface="+mn-cs"/>
              </a:rPr>
              <a:t>Sinah</a:t>
            </a:r>
            <a:r>
              <a:rPr lang="en-US" sz="1200" kern="1200">
                <a:solidFill>
                  <a:schemeClr val="tx1"/>
                </a:solidFill>
                <a:latin typeface="+mn-lt"/>
                <a:ea typeface="+mn-ea"/>
                <a:cs typeface="+mn-cs"/>
              </a:rPr>
              <a:t>, 2011) </a:t>
            </a:r>
            <a:endParaRPr lang="en-US" sz="1200"/>
          </a:p>
        </p:txBody>
      </p:sp>
      <p:sp>
        <p:nvSpPr>
          <p:cNvPr id="2" name="Title 1">
            <a:extLst>
              <a:ext uri="{FF2B5EF4-FFF2-40B4-BE49-F238E27FC236}">
                <a16:creationId xmlns:a16="http://schemas.microsoft.com/office/drawing/2014/main" id="{9CEA885A-FAB4-56C0-AD86-3DC7D5886183}"/>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Common Presentation</a:t>
            </a:r>
          </a:p>
        </p:txBody>
      </p:sp>
      <p:pic>
        <p:nvPicPr>
          <p:cNvPr id="7" name="Audio 6">
            <a:extLst>
              <a:ext uri="{FF2B5EF4-FFF2-40B4-BE49-F238E27FC236}">
                <a16:creationId xmlns:a16="http://schemas.microsoft.com/office/drawing/2014/main" id="{E4EF1D15-2D54-4536-64CD-77AD5524CC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57306639"/>
      </p:ext>
    </p:extLst>
  </p:cSld>
  <p:clrMapOvr>
    <a:masterClrMapping/>
  </p:clrMapOvr>
  <mc:AlternateContent xmlns:mc="http://schemas.openxmlformats.org/markup-compatibility/2006">
    <mc:Choice xmlns:p14="http://schemas.microsoft.com/office/powerpoint/2010/main" Requires="p14">
      <p:transition spd="slow" p14:dur="2000" advTm="39462"/>
    </mc:Choice>
    <mc:Fallback>
      <p:transition spd="slow" advTm="39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2E3CC-CAD7-8F09-8E49-FBB74A2EB07C}"/>
              </a:ext>
            </a:extLst>
          </p:cNvPr>
          <p:cNvSpPr>
            <a:spLocks noGrp="1"/>
          </p:cNvSpPr>
          <p:nvPr>
            <p:ph type="title"/>
          </p:nvPr>
        </p:nvSpPr>
        <p:spPr/>
        <p:txBody>
          <a:bodyPr/>
          <a:lstStyle/>
          <a:p>
            <a:r>
              <a:rPr lang="en-US" dirty="0"/>
              <a:t>Potential Differentials </a:t>
            </a:r>
          </a:p>
        </p:txBody>
      </p:sp>
      <p:graphicFrame>
        <p:nvGraphicFramePr>
          <p:cNvPr id="6" name="Content Placeholder 2">
            <a:extLst>
              <a:ext uri="{FF2B5EF4-FFF2-40B4-BE49-F238E27FC236}">
                <a16:creationId xmlns:a16="http://schemas.microsoft.com/office/drawing/2014/main" id="{56F31940-C4EC-15A5-E3E1-A6FF82C1EED4}"/>
              </a:ext>
            </a:extLst>
          </p:cNvPr>
          <p:cNvGraphicFramePr>
            <a:graphicFrameLocks noGrp="1"/>
          </p:cNvGraphicFramePr>
          <p:nvPr>
            <p:ph idx="1"/>
            <p:extLst>
              <p:ext uri="{D42A27DB-BD31-4B8C-83A1-F6EECF244321}">
                <p14:modId xmlns:p14="http://schemas.microsoft.com/office/powerpoint/2010/main" val="3678070240"/>
              </p:ext>
            </p:extLst>
          </p:nvPr>
        </p:nvGraphicFramePr>
        <p:xfrm>
          <a:off x="838200" y="1524683"/>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Box 3">
            <a:extLst>
              <a:ext uri="{FF2B5EF4-FFF2-40B4-BE49-F238E27FC236}">
                <a16:creationId xmlns:a16="http://schemas.microsoft.com/office/drawing/2014/main" id="{182537E0-45EE-5FBA-026D-5C7B0A748711}"/>
              </a:ext>
            </a:extLst>
          </p:cNvPr>
          <p:cNvSpPr txBox="1"/>
          <p:nvPr/>
        </p:nvSpPr>
        <p:spPr>
          <a:xfrm>
            <a:off x="8341112" y="6244180"/>
            <a:ext cx="3750450" cy="369332"/>
          </a:xfrm>
          <a:prstGeom prst="rect">
            <a:avLst/>
          </a:prstGeom>
          <a:noFill/>
        </p:spPr>
        <p:txBody>
          <a:bodyPr wrap="none" rtlCol="0">
            <a:spAutoFit/>
          </a:bodyPr>
          <a:lstStyle/>
          <a:p>
            <a:r>
              <a:rPr lang="en-US" dirty="0"/>
              <a:t>(Wilson &amp; Gupta, 2023; Sinha, 2011)</a:t>
            </a:r>
          </a:p>
        </p:txBody>
      </p:sp>
      <p:pic>
        <p:nvPicPr>
          <p:cNvPr id="8" name="Audio 7">
            <a:extLst>
              <a:ext uri="{FF2B5EF4-FFF2-40B4-BE49-F238E27FC236}">
                <a16:creationId xmlns:a16="http://schemas.microsoft.com/office/drawing/2014/main" id="{0116675C-85E1-28C0-FDC1-2C854CFD100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64392837"/>
      </p:ext>
    </p:extLst>
  </p:cSld>
  <p:clrMapOvr>
    <a:masterClrMapping/>
  </p:clrMapOvr>
  <mc:AlternateContent xmlns:mc="http://schemas.openxmlformats.org/markup-compatibility/2006">
    <mc:Choice xmlns:p14="http://schemas.microsoft.com/office/powerpoint/2010/main" Requires="p14">
      <p:transition spd="slow" p14:dur="2000" advTm="29361"/>
    </mc:Choice>
    <mc:Fallback>
      <p:transition spd="slow" advTm="29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EBF22BD-570E-BAB3-D554-E53A305FB455}"/>
              </a:ext>
            </a:extLst>
          </p:cNvPr>
          <p:cNvPicPr>
            <a:picLocks noChangeAspect="1"/>
          </p:cNvPicPr>
          <p:nvPr/>
        </p:nvPicPr>
        <p:blipFill rotWithShape="1">
          <a:blip r:embed="rId5">
            <a:duotone>
              <a:schemeClr val="bg2">
                <a:shade val="45000"/>
                <a:satMod val="135000"/>
              </a:schemeClr>
              <a:prstClr val="white"/>
            </a:duotone>
          </a:blip>
          <a:srcRect t="11756" b="3975"/>
          <a:stretch/>
        </p:blipFill>
        <p:spPr>
          <a:xfrm>
            <a:off x="20" y="10"/>
            <a:ext cx="12191980" cy="6857990"/>
          </a:xfrm>
          <a:prstGeom prst="rect">
            <a:avLst/>
          </a:prstGeom>
        </p:spPr>
      </p:pic>
      <p:sp>
        <p:nvSpPr>
          <p:cNvPr id="23" name="Rectangle 22">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C3ED65-63D8-0901-E81E-3CE6747D6370}"/>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b="1" dirty="0"/>
              <a:t>   Red Flags </a:t>
            </a:r>
          </a:p>
        </p:txBody>
      </p:sp>
      <p:sp>
        <p:nvSpPr>
          <p:cNvPr id="4" name="TextBox 3">
            <a:extLst>
              <a:ext uri="{FF2B5EF4-FFF2-40B4-BE49-F238E27FC236}">
                <a16:creationId xmlns:a16="http://schemas.microsoft.com/office/drawing/2014/main" id="{3B83494E-CFC9-5FF7-1300-786EA6C67C65}"/>
              </a:ext>
            </a:extLst>
          </p:cNvPr>
          <p:cNvSpPr txBox="1"/>
          <p:nvPr/>
        </p:nvSpPr>
        <p:spPr>
          <a:xfrm>
            <a:off x="7298801" y="6308209"/>
            <a:ext cx="4893199" cy="369332"/>
          </a:xfrm>
          <a:prstGeom prst="rect">
            <a:avLst/>
          </a:prstGeom>
          <a:noFill/>
        </p:spPr>
        <p:txBody>
          <a:bodyPr wrap="none" rtlCol="0">
            <a:spAutoFit/>
          </a:bodyPr>
          <a:lstStyle/>
          <a:p>
            <a:pPr>
              <a:spcAft>
                <a:spcPts val="600"/>
              </a:spcAft>
            </a:pPr>
            <a:r>
              <a:rPr lang="en-US"/>
              <a:t>(Ramakrishnan, 2008; Nepple &amp; Cooper, 2023 )</a:t>
            </a:r>
          </a:p>
        </p:txBody>
      </p:sp>
      <p:graphicFrame>
        <p:nvGraphicFramePr>
          <p:cNvPr id="8" name="Content Placeholder 2">
            <a:extLst>
              <a:ext uri="{FF2B5EF4-FFF2-40B4-BE49-F238E27FC236}">
                <a16:creationId xmlns:a16="http://schemas.microsoft.com/office/drawing/2014/main" id="{7027FFD0-9002-EDB6-EE73-EC0F3F4A2911}"/>
              </a:ext>
            </a:extLst>
          </p:cNvPr>
          <p:cNvGraphicFramePr>
            <a:graphicFrameLocks noGrp="1"/>
          </p:cNvGraphicFramePr>
          <p:nvPr>
            <p:ph idx="1"/>
            <p:extLst>
              <p:ext uri="{D42A27DB-BD31-4B8C-83A1-F6EECF244321}">
                <p14:modId xmlns:p14="http://schemas.microsoft.com/office/powerpoint/2010/main" val="48464964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3" name="Audio 12">
            <a:extLst>
              <a:ext uri="{FF2B5EF4-FFF2-40B4-BE49-F238E27FC236}">
                <a16:creationId xmlns:a16="http://schemas.microsoft.com/office/drawing/2014/main" id="{D374D151-E616-2811-8BFF-B2F591A6253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0397539"/>
      </p:ext>
    </p:extLst>
  </p:cSld>
  <p:clrMapOvr>
    <a:masterClrMapping/>
  </p:clrMapOvr>
  <mc:AlternateContent xmlns:mc="http://schemas.openxmlformats.org/markup-compatibility/2006">
    <mc:Choice xmlns:p14="http://schemas.microsoft.com/office/powerpoint/2010/main" Requires="p14">
      <p:transition spd="slow" p14:dur="2000" advTm="55286"/>
    </mc:Choice>
    <mc:Fallback>
      <p:transition spd="slow" advTm="55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E9011FFB-956D-48C2-F722-79B7BAD672FE}"/>
              </a:ext>
            </a:extLst>
          </p:cNvPr>
          <p:cNvSpPr>
            <a:spLocks noGrp="1"/>
          </p:cNvSpPr>
          <p:nvPr>
            <p:ph type="title"/>
          </p:nvPr>
        </p:nvSpPr>
        <p:spPr>
          <a:xfrm>
            <a:off x="838200" y="365125"/>
            <a:ext cx="5393361" cy="1325563"/>
          </a:xfrm>
        </p:spPr>
        <p:txBody>
          <a:bodyPr vert="horz" lIns="91440" tIns="45720" rIns="91440" bIns="45720" rtlCol="0" anchor="ctr">
            <a:normAutofit/>
          </a:bodyPr>
          <a:lstStyle/>
          <a:p>
            <a:r>
              <a:rPr lang="en-US"/>
              <a:t>Important H&amp;P Points</a:t>
            </a:r>
            <a:endParaRPr lang="en-US" dirty="0"/>
          </a:p>
        </p:txBody>
      </p:sp>
      <p:sp>
        <p:nvSpPr>
          <p:cNvPr id="4" name="TextBox 3">
            <a:extLst>
              <a:ext uri="{FF2B5EF4-FFF2-40B4-BE49-F238E27FC236}">
                <a16:creationId xmlns:a16="http://schemas.microsoft.com/office/drawing/2014/main" id="{FA304A24-E96D-D0A4-CBEF-4403C1337B43}"/>
              </a:ext>
            </a:extLst>
          </p:cNvPr>
          <p:cNvSpPr txBox="1"/>
          <p:nvPr/>
        </p:nvSpPr>
        <p:spPr>
          <a:xfrm>
            <a:off x="8697951" y="6403975"/>
            <a:ext cx="3264099" cy="369332"/>
          </a:xfrm>
          <a:prstGeom prst="rect">
            <a:avLst/>
          </a:prstGeom>
          <a:noFill/>
        </p:spPr>
        <p:txBody>
          <a:bodyPr wrap="none" rtlCol="0">
            <a:spAutoFit/>
          </a:bodyPr>
          <a:lstStyle/>
          <a:p>
            <a:pPr>
              <a:spcAft>
                <a:spcPts val="600"/>
              </a:spcAft>
            </a:pPr>
            <a:r>
              <a:rPr lang="en-US"/>
              <a:t>(Sinha, 2011; Baird et al., 2014)</a:t>
            </a:r>
          </a:p>
        </p:txBody>
      </p:sp>
      <p:pic>
        <p:nvPicPr>
          <p:cNvPr id="8" name="Picture 7">
            <a:extLst>
              <a:ext uri="{FF2B5EF4-FFF2-40B4-BE49-F238E27FC236}">
                <a16:creationId xmlns:a16="http://schemas.microsoft.com/office/drawing/2014/main" id="{DB385B20-8562-ACED-6708-44D73ECC1072}"/>
              </a:ext>
            </a:extLst>
          </p:cNvPr>
          <p:cNvPicPr>
            <a:picLocks noChangeAspect="1"/>
          </p:cNvPicPr>
          <p:nvPr/>
        </p:nvPicPr>
        <p:blipFill rotWithShape="1">
          <a:blip r:embed="rId4"/>
          <a:srcRect l="6033" r="27215"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4"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6" name="Content Placeholder 2">
            <a:extLst>
              <a:ext uri="{FF2B5EF4-FFF2-40B4-BE49-F238E27FC236}">
                <a16:creationId xmlns:a16="http://schemas.microsoft.com/office/drawing/2014/main" id="{90EBEECB-5771-DE4E-9356-2FE2211AC682}"/>
              </a:ext>
            </a:extLst>
          </p:cNvPr>
          <p:cNvGraphicFramePr>
            <a:graphicFrameLocks noGrp="1"/>
          </p:cNvGraphicFramePr>
          <p:nvPr>
            <p:ph idx="1"/>
            <p:extLst>
              <p:ext uri="{D42A27DB-BD31-4B8C-83A1-F6EECF244321}">
                <p14:modId xmlns:p14="http://schemas.microsoft.com/office/powerpoint/2010/main" val="2509898701"/>
              </p:ext>
            </p:extLst>
          </p:nvPr>
        </p:nvGraphicFramePr>
        <p:xfrm>
          <a:off x="838200" y="1825625"/>
          <a:ext cx="5393361"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Audio 8">
            <a:extLst>
              <a:ext uri="{FF2B5EF4-FFF2-40B4-BE49-F238E27FC236}">
                <a16:creationId xmlns:a16="http://schemas.microsoft.com/office/drawing/2014/main" id="{869570A2-7B88-C688-FC5B-366C4640679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00599447"/>
      </p:ext>
    </p:extLst>
  </p:cSld>
  <p:clrMapOvr>
    <a:masterClrMapping/>
  </p:clrMapOvr>
  <mc:AlternateContent xmlns:mc="http://schemas.openxmlformats.org/markup-compatibility/2006">
    <mc:Choice xmlns:p14="http://schemas.microsoft.com/office/powerpoint/2010/main" Requires="p14">
      <p:transition spd="slow" p14:dur="2000" advTm="49133"/>
    </mc:Choice>
    <mc:Fallback>
      <p:transition spd="slow" advTm="49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CF8538-F0FA-4738-F9EB-9EEA98CE6DB2}"/>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Enuresis H&amp;P </a:t>
            </a:r>
          </a:p>
        </p:txBody>
      </p:sp>
      <p:pic>
        <p:nvPicPr>
          <p:cNvPr id="5" name="Content Placeholder 4" descr="A paper with text on it&#10;&#10;Description automatically generated">
            <a:extLst>
              <a:ext uri="{FF2B5EF4-FFF2-40B4-BE49-F238E27FC236}">
                <a16:creationId xmlns:a16="http://schemas.microsoft.com/office/drawing/2014/main" id="{5F9DBFCE-146B-D4D7-AB9A-10B18C77044E}"/>
              </a:ext>
            </a:extLst>
          </p:cNvPr>
          <p:cNvPicPr>
            <a:picLocks noGrp="1" noChangeAspect="1"/>
          </p:cNvPicPr>
          <p:nvPr>
            <p:ph idx="1"/>
          </p:nvPr>
        </p:nvPicPr>
        <p:blipFill>
          <a:blip r:embed="rId4"/>
          <a:stretch>
            <a:fillRect/>
          </a:stretch>
        </p:blipFill>
        <p:spPr>
          <a:xfrm>
            <a:off x="5954092" y="643466"/>
            <a:ext cx="4427147" cy="5568739"/>
          </a:xfrm>
          <a:prstGeom prst="rect">
            <a:avLst/>
          </a:prstGeom>
        </p:spPr>
      </p:pic>
      <p:sp>
        <p:nvSpPr>
          <p:cNvPr id="3" name="TextBox 2">
            <a:extLst>
              <a:ext uri="{FF2B5EF4-FFF2-40B4-BE49-F238E27FC236}">
                <a16:creationId xmlns:a16="http://schemas.microsoft.com/office/drawing/2014/main" id="{D2EEF08B-8DC1-C97B-C5B2-60465E029757}"/>
              </a:ext>
            </a:extLst>
          </p:cNvPr>
          <p:cNvSpPr txBox="1"/>
          <p:nvPr/>
        </p:nvSpPr>
        <p:spPr>
          <a:xfrm>
            <a:off x="10807197" y="6366076"/>
            <a:ext cx="1384803" cy="276999"/>
          </a:xfrm>
          <a:prstGeom prst="rect">
            <a:avLst/>
          </a:prstGeom>
          <a:noFill/>
        </p:spPr>
        <p:txBody>
          <a:bodyPr wrap="none" rtlCol="0">
            <a:spAutoFit/>
          </a:bodyPr>
          <a:lstStyle/>
          <a:p>
            <a:r>
              <a:rPr lang="en-US" sz="1200" dirty="0"/>
              <a:t>(Baird et al., 2014)</a:t>
            </a:r>
          </a:p>
        </p:txBody>
      </p:sp>
      <p:pic>
        <p:nvPicPr>
          <p:cNvPr id="7" name="Audio 6">
            <a:extLst>
              <a:ext uri="{FF2B5EF4-FFF2-40B4-BE49-F238E27FC236}">
                <a16:creationId xmlns:a16="http://schemas.microsoft.com/office/drawing/2014/main" id="{E61CB42E-A8C9-5193-9079-A8D1B9C902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33115431"/>
      </p:ext>
    </p:extLst>
  </p:cSld>
  <p:clrMapOvr>
    <a:masterClrMapping/>
  </p:clrMapOvr>
  <mc:AlternateContent xmlns:mc="http://schemas.openxmlformats.org/markup-compatibility/2006">
    <mc:Choice xmlns:p14="http://schemas.microsoft.com/office/powerpoint/2010/main" Requires="p14">
      <p:transition spd="slow" p14:dur="2000" advTm="30139"/>
    </mc:Choice>
    <mc:Fallback>
      <p:transition spd="slow" advTm="30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3481</TotalTime>
  <Words>2646</Words>
  <Application>Microsoft Macintosh PowerPoint</Application>
  <PresentationFormat>Widescreen</PresentationFormat>
  <Paragraphs>204</Paragraphs>
  <Slides>21</Slides>
  <Notes>14</Notes>
  <HiddenSlides>0</HiddenSlides>
  <MMClips>21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Aptos</vt:lpstr>
      <vt:lpstr>Aptos Display</vt:lpstr>
      <vt:lpstr>Arial</vt:lpstr>
      <vt:lpstr>Calibri</vt:lpstr>
      <vt:lpstr>Times New Roman</vt:lpstr>
      <vt:lpstr>Office Theme</vt:lpstr>
      <vt:lpstr>Enuresis/Dysfunctional Voiding </vt:lpstr>
      <vt:lpstr>Introduction</vt:lpstr>
      <vt:lpstr>Objectives </vt:lpstr>
      <vt:lpstr>Pathophysiology</vt:lpstr>
      <vt:lpstr>Common Presentation</vt:lpstr>
      <vt:lpstr>Potential Differentials </vt:lpstr>
      <vt:lpstr>   Red Flags </vt:lpstr>
      <vt:lpstr>Important H&amp;P Points</vt:lpstr>
      <vt:lpstr>Enuresis H&amp;P </vt:lpstr>
      <vt:lpstr>Enuresis Key Physical Exam Findings</vt:lpstr>
      <vt:lpstr>Dysfunctional Voiding H&amp;P</vt:lpstr>
      <vt:lpstr>Diagnostics </vt:lpstr>
      <vt:lpstr>Staccato Uroflow Test</vt:lpstr>
      <vt:lpstr>Enuresis Diagnosis </vt:lpstr>
      <vt:lpstr>Management/Treatment Goals</vt:lpstr>
      <vt:lpstr>Patient Education</vt:lpstr>
      <vt:lpstr>Follow up</vt:lpstr>
      <vt:lpstr>Referral Criteria</vt:lpstr>
      <vt:lpstr>Current Studies in Progress </vt:lpstr>
      <vt:lpstr>Conclusion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Enuresis/Dysfunctional Voiding </dc:title>
  <dc:creator>Cassidy L. Freeman</dc:creator>
  <cp:lastModifiedBy>Cassidy L. Freeman</cp:lastModifiedBy>
  <cp:revision>7</cp:revision>
  <dcterms:created xsi:type="dcterms:W3CDTF">2024-03-14T21:23:08Z</dcterms:created>
  <dcterms:modified xsi:type="dcterms:W3CDTF">2024-03-17T19:24:15Z</dcterms:modified>
</cp:coreProperties>
</file>