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6" r:id="rId8"/>
    <p:sldId id="269" r:id="rId9"/>
    <p:sldId id="267" r:id="rId10"/>
    <p:sldId id="262"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3812DB-4E3B-E440-B818-BCDACAF26D28}" v="178" dt="2024-07-08T04:14:23.9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51"/>
    <p:restoredTop sz="69716"/>
  </p:normalViewPr>
  <p:slideViewPr>
    <p:cSldViewPr snapToGrid="0">
      <p:cViewPr varScale="1">
        <p:scale>
          <a:sx n="61" d="100"/>
          <a:sy n="61" d="100"/>
        </p:scale>
        <p:origin x="240" y="480"/>
      </p:cViewPr>
      <p:guideLst/>
    </p:cSldViewPr>
  </p:slideViewPr>
  <p:notesTextViewPr>
    <p:cViewPr>
      <p:scale>
        <a:sx n="1" d="1"/>
        <a:sy n="1" d="1"/>
      </p:scale>
      <p:origin x="0" y="-76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ata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5.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5" Type="http://schemas.openxmlformats.org/officeDocument/2006/relationships/image" Target="../media/image11.png"/><Relationship Id="rId4" Type="http://schemas.openxmlformats.org/officeDocument/2006/relationships/image" Target="../media/image10.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E8E27B-9A34-453B-86B7-77F92BFDF33F}"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ABDD140F-8B4C-4CC7-94A2-22F7DB2FC999}">
      <dgm:prSet/>
      <dgm:spPr/>
      <dgm:t>
        <a:bodyPr/>
        <a:lstStyle/>
        <a:p>
          <a:r>
            <a:rPr lang="en-US"/>
            <a:t>Identify what meningitis is</a:t>
          </a:r>
        </a:p>
      </dgm:t>
    </dgm:pt>
    <dgm:pt modelId="{6D964411-6611-4E53-9BEA-B30069C8B328}" type="parTrans" cxnId="{CFD0427B-6BE8-46A2-865D-5A24A9C0C799}">
      <dgm:prSet/>
      <dgm:spPr/>
      <dgm:t>
        <a:bodyPr/>
        <a:lstStyle/>
        <a:p>
          <a:endParaRPr lang="en-US"/>
        </a:p>
      </dgm:t>
    </dgm:pt>
    <dgm:pt modelId="{27ECBB4D-B20D-4932-B07C-E2C2AAFC8DDE}" type="sibTrans" cxnId="{CFD0427B-6BE8-46A2-865D-5A24A9C0C799}">
      <dgm:prSet phldrT="1" phldr="0"/>
      <dgm:spPr/>
      <dgm:t>
        <a:bodyPr/>
        <a:lstStyle/>
        <a:p>
          <a:r>
            <a:rPr lang="en-US"/>
            <a:t>1</a:t>
          </a:r>
        </a:p>
      </dgm:t>
    </dgm:pt>
    <dgm:pt modelId="{C8DD8A5A-64C4-475E-B233-575D3021ACAB}">
      <dgm:prSet/>
      <dgm:spPr/>
      <dgm:t>
        <a:bodyPr/>
        <a:lstStyle/>
        <a:p>
          <a:r>
            <a:rPr lang="en-US"/>
            <a:t>Discover the initial steps when a person presents with meningitis </a:t>
          </a:r>
        </a:p>
      </dgm:t>
    </dgm:pt>
    <dgm:pt modelId="{9C86A3D2-BC3E-4E44-8298-705E008EDDB1}" type="parTrans" cxnId="{F9ABFE2B-52CE-431C-B65D-BC59F13F11DB}">
      <dgm:prSet/>
      <dgm:spPr/>
      <dgm:t>
        <a:bodyPr/>
        <a:lstStyle/>
        <a:p>
          <a:endParaRPr lang="en-US"/>
        </a:p>
      </dgm:t>
    </dgm:pt>
    <dgm:pt modelId="{4DF28017-3243-46AA-AF06-73FC4488F085}" type="sibTrans" cxnId="{F9ABFE2B-52CE-431C-B65D-BC59F13F11DB}">
      <dgm:prSet phldrT="2" phldr="0"/>
      <dgm:spPr/>
      <dgm:t>
        <a:bodyPr/>
        <a:lstStyle/>
        <a:p>
          <a:r>
            <a:rPr lang="en-US"/>
            <a:t>2</a:t>
          </a:r>
        </a:p>
      </dgm:t>
    </dgm:pt>
    <dgm:pt modelId="{B9A38517-522A-40B7-8755-7B640D1F617B}">
      <dgm:prSet/>
      <dgm:spPr/>
      <dgm:t>
        <a:bodyPr/>
        <a:lstStyle/>
        <a:p>
          <a:r>
            <a:rPr lang="en-US"/>
            <a:t>List the differentials </a:t>
          </a:r>
        </a:p>
      </dgm:t>
    </dgm:pt>
    <dgm:pt modelId="{AB550EBB-858E-432F-8451-00A57D029ADA}" type="parTrans" cxnId="{39B75021-95F0-4069-9169-3BBDBB6BB66C}">
      <dgm:prSet/>
      <dgm:spPr/>
      <dgm:t>
        <a:bodyPr/>
        <a:lstStyle/>
        <a:p>
          <a:endParaRPr lang="en-US"/>
        </a:p>
      </dgm:t>
    </dgm:pt>
    <dgm:pt modelId="{166F30DE-5DAB-4831-901A-9D2EC0612051}" type="sibTrans" cxnId="{39B75021-95F0-4069-9169-3BBDBB6BB66C}">
      <dgm:prSet phldrT="3" phldr="0"/>
      <dgm:spPr/>
      <dgm:t>
        <a:bodyPr/>
        <a:lstStyle/>
        <a:p>
          <a:r>
            <a:rPr lang="en-US"/>
            <a:t>3</a:t>
          </a:r>
        </a:p>
      </dgm:t>
    </dgm:pt>
    <dgm:pt modelId="{E7CB507B-540E-4B5B-A05D-0530F8190044}">
      <dgm:prSet/>
      <dgm:spPr/>
      <dgm:t>
        <a:bodyPr/>
        <a:lstStyle/>
        <a:p>
          <a:r>
            <a:rPr lang="en-US"/>
            <a:t>List the pertinent positives and negatives for meningitis </a:t>
          </a:r>
        </a:p>
      </dgm:t>
    </dgm:pt>
    <dgm:pt modelId="{2CC04B2D-41F5-459B-AB21-81A606688B5D}" type="parTrans" cxnId="{980AE71A-4F05-4A7D-9CD8-E5049F3F131A}">
      <dgm:prSet/>
      <dgm:spPr/>
      <dgm:t>
        <a:bodyPr/>
        <a:lstStyle/>
        <a:p>
          <a:endParaRPr lang="en-US"/>
        </a:p>
      </dgm:t>
    </dgm:pt>
    <dgm:pt modelId="{FAF8697A-F7AA-4514-BFAA-20AE1E542FC5}" type="sibTrans" cxnId="{980AE71A-4F05-4A7D-9CD8-E5049F3F131A}">
      <dgm:prSet phldrT="4" phldr="0"/>
      <dgm:spPr/>
      <dgm:t>
        <a:bodyPr/>
        <a:lstStyle/>
        <a:p>
          <a:r>
            <a:rPr lang="en-US"/>
            <a:t>4</a:t>
          </a:r>
        </a:p>
      </dgm:t>
    </dgm:pt>
    <dgm:pt modelId="{7291DE16-34BD-4407-8305-7262D827DE46}">
      <dgm:prSet/>
      <dgm:spPr/>
      <dgm:t>
        <a:bodyPr/>
        <a:lstStyle/>
        <a:p>
          <a:r>
            <a:rPr lang="en-US"/>
            <a:t>Identify the correct diagnostics for meningitis </a:t>
          </a:r>
        </a:p>
      </dgm:t>
    </dgm:pt>
    <dgm:pt modelId="{E1071AF5-C103-4927-A2DF-436FAA5B8A4B}" type="parTrans" cxnId="{9FE44ADA-2A0F-48D1-A26A-49F0E0267BCA}">
      <dgm:prSet/>
      <dgm:spPr/>
      <dgm:t>
        <a:bodyPr/>
        <a:lstStyle/>
        <a:p>
          <a:endParaRPr lang="en-US"/>
        </a:p>
      </dgm:t>
    </dgm:pt>
    <dgm:pt modelId="{2450A76B-759B-44F5-BAA3-F88390F21037}" type="sibTrans" cxnId="{9FE44ADA-2A0F-48D1-A26A-49F0E0267BCA}">
      <dgm:prSet phldrT="5" phldr="0"/>
      <dgm:spPr/>
      <dgm:t>
        <a:bodyPr/>
        <a:lstStyle/>
        <a:p>
          <a:r>
            <a:rPr lang="en-US"/>
            <a:t>5</a:t>
          </a:r>
        </a:p>
      </dgm:t>
    </dgm:pt>
    <dgm:pt modelId="{0A4F3821-6B6C-4BB7-9306-780DC146D247}">
      <dgm:prSet/>
      <dgm:spPr/>
      <dgm:t>
        <a:bodyPr/>
        <a:lstStyle/>
        <a:p>
          <a:r>
            <a:rPr lang="en-US"/>
            <a:t>Discover how to manage a patient presenting with meningitis </a:t>
          </a:r>
        </a:p>
      </dgm:t>
    </dgm:pt>
    <dgm:pt modelId="{A073C515-3EAB-4FA0-8069-D3BAA8A47614}" type="parTrans" cxnId="{981E245D-D0D9-44D6-9047-D3317E094060}">
      <dgm:prSet/>
      <dgm:spPr/>
      <dgm:t>
        <a:bodyPr/>
        <a:lstStyle/>
        <a:p>
          <a:endParaRPr lang="en-US"/>
        </a:p>
      </dgm:t>
    </dgm:pt>
    <dgm:pt modelId="{9E74BE3E-F998-48EB-B27C-5B65345A512B}" type="sibTrans" cxnId="{981E245D-D0D9-44D6-9047-D3317E094060}">
      <dgm:prSet phldrT="6" phldr="0"/>
      <dgm:spPr/>
      <dgm:t>
        <a:bodyPr/>
        <a:lstStyle/>
        <a:p>
          <a:r>
            <a:rPr lang="en-US"/>
            <a:t>6</a:t>
          </a:r>
        </a:p>
      </dgm:t>
    </dgm:pt>
    <dgm:pt modelId="{2EE5676F-C71D-4455-B6BB-D8C286896D92}">
      <dgm:prSet/>
      <dgm:spPr/>
      <dgm:t>
        <a:bodyPr/>
        <a:lstStyle/>
        <a:p>
          <a:r>
            <a:rPr lang="en-US"/>
            <a:t>Explain the proper follow up and disposition for individuals with meningitis</a:t>
          </a:r>
        </a:p>
      </dgm:t>
    </dgm:pt>
    <dgm:pt modelId="{3CB3AEE3-D2D6-41E0-B150-BBC293835DA6}" type="parTrans" cxnId="{8D746C65-EF29-45E5-AEA1-2A5EBB898487}">
      <dgm:prSet/>
      <dgm:spPr/>
      <dgm:t>
        <a:bodyPr/>
        <a:lstStyle/>
        <a:p>
          <a:endParaRPr lang="en-US"/>
        </a:p>
      </dgm:t>
    </dgm:pt>
    <dgm:pt modelId="{E6A08545-365B-40E1-98CC-AF56D9FE2B86}" type="sibTrans" cxnId="{8D746C65-EF29-45E5-AEA1-2A5EBB898487}">
      <dgm:prSet phldrT="7" phldr="0"/>
      <dgm:spPr/>
      <dgm:t>
        <a:bodyPr/>
        <a:lstStyle/>
        <a:p>
          <a:r>
            <a:rPr lang="en-US"/>
            <a:t>7</a:t>
          </a:r>
        </a:p>
      </dgm:t>
    </dgm:pt>
    <dgm:pt modelId="{1D58BDA2-E799-3E44-AAAD-BBC80CAE154D}" type="pres">
      <dgm:prSet presAssocID="{C4E8E27B-9A34-453B-86B7-77F92BFDF33F}" presName="Name0" presStyleCnt="0">
        <dgm:presLayoutVars>
          <dgm:animLvl val="lvl"/>
          <dgm:resizeHandles val="exact"/>
        </dgm:presLayoutVars>
      </dgm:prSet>
      <dgm:spPr/>
    </dgm:pt>
    <dgm:pt modelId="{55805355-0C75-984C-8C64-A2B2B4F9EFDA}" type="pres">
      <dgm:prSet presAssocID="{ABDD140F-8B4C-4CC7-94A2-22F7DB2FC999}" presName="compositeNode" presStyleCnt="0">
        <dgm:presLayoutVars>
          <dgm:bulletEnabled val="1"/>
        </dgm:presLayoutVars>
      </dgm:prSet>
      <dgm:spPr/>
    </dgm:pt>
    <dgm:pt modelId="{BA836353-3173-5741-A7C1-661F5DE70B66}" type="pres">
      <dgm:prSet presAssocID="{ABDD140F-8B4C-4CC7-94A2-22F7DB2FC999}" presName="bgRect" presStyleLbl="bgAccFollowNode1" presStyleIdx="0" presStyleCnt="7"/>
      <dgm:spPr/>
    </dgm:pt>
    <dgm:pt modelId="{F24BA7E1-6D99-9D43-87FE-25F47D563CFE}" type="pres">
      <dgm:prSet presAssocID="{27ECBB4D-B20D-4932-B07C-E2C2AAFC8DDE}" presName="sibTransNodeCircle" presStyleLbl="alignNode1" presStyleIdx="0" presStyleCnt="14">
        <dgm:presLayoutVars>
          <dgm:chMax val="0"/>
          <dgm:bulletEnabled/>
        </dgm:presLayoutVars>
      </dgm:prSet>
      <dgm:spPr/>
    </dgm:pt>
    <dgm:pt modelId="{B7DA9062-042E-654F-B4A0-7BC99F85E9F3}" type="pres">
      <dgm:prSet presAssocID="{ABDD140F-8B4C-4CC7-94A2-22F7DB2FC999}" presName="bottomLine" presStyleLbl="alignNode1" presStyleIdx="1" presStyleCnt="14">
        <dgm:presLayoutVars/>
      </dgm:prSet>
      <dgm:spPr/>
    </dgm:pt>
    <dgm:pt modelId="{0203A685-A3AC-0B43-81FD-C0DDEB211CCE}" type="pres">
      <dgm:prSet presAssocID="{ABDD140F-8B4C-4CC7-94A2-22F7DB2FC999}" presName="nodeText" presStyleLbl="bgAccFollowNode1" presStyleIdx="0" presStyleCnt="7">
        <dgm:presLayoutVars>
          <dgm:bulletEnabled val="1"/>
        </dgm:presLayoutVars>
      </dgm:prSet>
      <dgm:spPr/>
    </dgm:pt>
    <dgm:pt modelId="{103921FD-069A-FE43-8EA2-92AF4874DB0F}" type="pres">
      <dgm:prSet presAssocID="{27ECBB4D-B20D-4932-B07C-E2C2AAFC8DDE}" presName="sibTrans" presStyleCnt="0"/>
      <dgm:spPr/>
    </dgm:pt>
    <dgm:pt modelId="{F807BA6B-646D-1546-A352-6567C32060CE}" type="pres">
      <dgm:prSet presAssocID="{C8DD8A5A-64C4-475E-B233-575D3021ACAB}" presName="compositeNode" presStyleCnt="0">
        <dgm:presLayoutVars>
          <dgm:bulletEnabled val="1"/>
        </dgm:presLayoutVars>
      </dgm:prSet>
      <dgm:spPr/>
    </dgm:pt>
    <dgm:pt modelId="{812ED288-7193-F741-9E15-A16AC8DBE315}" type="pres">
      <dgm:prSet presAssocID="{C8DD8A5A-64C4-475E-B233-575D3021ACAB}" presName="bgRect" presStyleLbl="bgAccFollowNode1" presStyleIdx="1" presStyleCnt="7"/>
      <dgm:spPr/>
    </dgm:pt>
    <dgm:pt modelId="{1B0E0535-809D-DC4E-9B37-90CD8F07C246}" type="pres">
      <dgm:prSet presAssocID="{4DF28017-3243-46AA-AF06-73FC4488F085}" presName="sibTransNodeCircle" presStyleLbl="alignNode1" presStyleIdx="2" presStyleCnt="14">
        <dgm:presLayoutVars>
          <dgm:chMax val="0"/>
          <dgm:bulletEnabled/>
        </dgm:presLayoutVars>
      </dgm:prSet>
      <dgm:spPr/>
    </dgm:pt>
    <dgm:pt modelId="{5CD1263E-8FD8-424C-8E67-B8480D281379}" type="pres">
      <dgm:prSet presAssocID="{C8DD8A5A-64C4-475E-B233-575D3021ACAB}" presName="bottomLine" presStyleLbl="alignNode1" presStyleIdx="3" presStyleCnt="14">
        <dgm:presLayoutVars/>
      </dgm:prSet>
      <dgm:spPr/>
    </dgm:pt>
    <dgm:pt modelId="{6FE2B831-5C09-AE45-8354-7DBA41A73D1A}" type="pres">
      <dgm:prSet presAssocID="{C8DD8A5A-64C4-475E-B233-575D3021ACAB}" presName="nodeText" presStyleLbl="bgAccFollowNode1" presStyleIdx="1" presStyleCnt="7">
        <dgm:presLayoutVars>
          <dgm:bulletEnabled val="1"/>
        </dgm:presLayoutVars>
      </dgm:prSet>
      <dgm:spPr/>
    </dgm:pt>
    <dgm:pt modelId="{8F823FAF-E4CF-B54F-855C-CD63A7E2A5DA}" type="pres">
      <dgm:prSet presAssocID="{4DF28017-3243-46AA-AF06-73FC4488F085}" presName="sibTrans" presStyleCnt="0"/>
      <dgm:spPr/>
    </dgm:pt>
    <dgm:pt modelId="{BA46BAC1-4DC1-4042-A84B-2F5AFA0DD627}" type="pres">
      <dgm:prSet presAssocID="{B9A38517-522A-40B7-8755-7B640D1F617B}" presName="compositeNode" presStyleCnt="0">
        <dgm:presLayoutVars>
          <dgm:bulletEnabled val="1"/>
        </dgm:presLayoutVars>
      </dgm:prSet>
      <dgm:spPr/>
    </dgm:pt>
    <dgm:pt modelId="{BC34EC76-2C61-BC48-A461-10F538ACF0FC}" type="pres">
      <dgm:prSet presAssocID="{B9A38517-522A-40B7-8755-7B640D1F617B}" presName="bgRect" presStyleLbl="bgAccFollowNode1" presStyleIdx="2" presStyleCnt="7"/>
      <dgm:spPr/>
    </dgm:pt>
    <dgm:pt modelId="{70E146BB-C9E3-9B4B-B902-F83FA8C92D90}" type="pres">
      <dgm:prSet presAssocID="{166F30DE-5DAB-4831-901A-9D2EC0612051}" presName="sibTransNodeCircle" presStyleLbl="alignNode1" presStyleIdx="4" presStyleCnt="14">
        <dgm:presLayoutVars>
          <dgm:chMax val="0"/>
          <dgm:bulletEnabled/>
        </dgm:presLayoutVars>
      </dgm:prSet>
      <dgm:spPr/>
    </dgm:pt>
    <dgm:pt modelId="{56C0FB2E-6BF4-734D-9914-D6BD20D8E22A}" type="pres">
      <dgm:prSet presAssocID="{B9A38517-522A-40B7-8755-7B640D1F617B}" presName="bottomLine" presStyleLbl="alignNode1" presStyleIdx="5" presStyleCnt="14">
        <dgm:presLayoutVars/>
      </dgm:prSet>
      <dgm:spPr/>
    </dgm:pt>
    <dgm:pt modelId="{E1F82552-0607-CA41-9C8E-6FBF50509358}" type="pres">
      <dgm:prSet presAssocID="{B9A38517-522A-40B7-8755-7B640D1F617B}" presName="nodeText" presStyleLbl="bgAccFollowNode1" presStyleIdx="2" presStyleCnt="7">
        <dgm:presLayoutVars>
          <dgm:bulletEnabled val="1"/>
        </dgm:presLayoutVars>
      </dgm:prSet>
      <dgm:spPr/>
    </dgm:pt>
    <dgm:pt modelId="{71D868A1-F3E0-FB4D-AD13-B9A4DDEFAF65}" type="pres">
      <dgm:prSet presAssocID="{166F30DE-5DAB-4831-901A-9D2EC0612051}" presName="sibTrans" presStyleCnt="0"/>
      <dgm:spPr/>
    </dgm:pt>
    <dgm:pt modelId="{A77147DA-EF99-684A-ACC0-7C04FA64746D}" type="pres">
      <dgm:prSet presAssocID="{E7CB507B-540E-4B5B-A05D-0530F8190044}" presName="compositeNode" presStyleCnt="0">
        <dgm:presLayoutVars>
          <dgm:bulletEnabled val="1"/>
        </dgm:presLayoutVars>
      </dgm:prSet>
      <dgm:spPr/>
    </dgm:pt>
    <dgm:pt modelId="{0500CB84-8C33-384E-8BF9-8EEC1ED1DC28}" type="pres">
      <dgm:prSet presAssocID="{E7CB507B-540E-4B5B-A05D-0530F8190044}" presName="bgRect" presStyleLbl="bgAccFollowNode1" presStyleIdx="3" presStyleCnt="7"/>
      <dgm:spPr/>
    </dgm:pt>
    <dgm:pt modelId="{A2C3D3B5-D208-1348-A964-59B5F2C8F282}" type="pres">
      <dgm:prSet presAssocID="{FAF8697A-F7AA-4514-BFAA-20AE1E542FC5}" presName="sibTransNodeCircle" presStyleLbl="alignNode1" presStyleIdx="6" presStyleCnt="14">
        <dgm:presLayoutVars>
          <dgm:chMax val="0"/>
          <dgm:bulletEnabled/>
        </dgm:presLayoutVars>
      </dgm:prSet>
      <dgm:spPr/>
    </dgm:pt>
    <dgm:pt modelId="{79618018-CD36-C648-96A7-EE5F8F8905FC}" type="pres">
      <dgm:prSet presAssocID="{E7CB507B-540E-4B5B-A05D-0530F8190044}" presName="bottomLine" presStyleLbl="alignNode1" presStyleIdx="7" presStyleCnt="14">
        <dgm:presLayoutVars/>
      </dgm:prSet>
      <dgm:spPr/>
    </dgm:pt>
    <dgm:pt modelId="{5598B4AF-92EF-374E-8507-6EF55FA90E44}" type="pres">
      <dgm:prSet presAssocID="{E7CB507B-540E-4B5B-A05D-0530F8190044}" presName="nodeText" presStyleLbl="bgAccFollowNode1" presStyleIdx="3" presStyleCnt="7">
        <dgm:presLayoutVars>
          <dgm:bulletEnabled val="1"/>
        </dgm:presLayoutVars>
      </dgm:prSet>
      <dgm:spPr/>
    </dgm:pt>
    <dgm:pt modelId="{E13DE096-A162-714D-976F-8DC03E4CD04C}" type="pres">
      <dgm:prSet presAssocID="{FAF8697A-F7AA-4514-BFAA-20AE1E542FC5}" presName="sibTrans" presStyleCnt="0"/>
      <dgm:spPr/>
    </dgm:pt>
    <dgm:pt modelId="{AF6563E4-D9E4-344D-B279-FB04507285B4}" type="pres">
      <dgm:prSet presAssocID="{7291DE16-34BD-4407-8305-7262D827DE46}" presName="compositeNode" presStyleCnt="0">
        <dgm:presLayoutVars>
          <dgm:bulletEnabled val="1"/>
        </dgm:presLayoutVars>
      </dgm:prSet>
      <dgm:spPr/>
    </dgm:pt>
    <dgm:pt modelId="{70CFEB72-EB0C-0B45-9E31-AB5ADB6B270E}" type="pres">
      <dgm:prSet presAssocID="{7291DE16-34BD-4407-8305-7262D827DE46}" presName="bgRect" presStyleLbl="bgAccFollowNode1" presStyleIdx="4" presStyleCnt="7"/>
      <dgm:spPr/>
    </dgm:pt>
    <dgm:pt modelId="{1CE44D96-5C56-1F44-9F40-40BACE67F3D0}" type="pres">
      <dgm:prSet presAssocID="{2450A76B-759B-44F5-BAA3-F88390F21037}" presName="sibTransNodeCircle" presStyleLbl="alignNode1" presStyleIdx="8" presStyleCnt="14">
        <dgm:presLayoutVars>
          <dgm:chMax val="0"/>
          <dgm:bulletEnabled/>
        </dgm:presLayoutVars>
      </dgm:prSet>
      <dgm:spPr/>
    </dgm:pt>
    <dgm:pt modelId="{CBF462F5-497B-2A4A-9180-61051CE36CCE}" type="pres">
      <dgm:prSet presAssocID="{7291DE16-34BD-4407-8305-7262D827DE46}" presName="bottomLine" presStyleLbl="alignNode1" presStyleIdx="9" presStyleCnt="14">
        <dgm:presLayoutVars/>
      </dgm:prSet>
      <dgm:spPr/>
    </dgm:pt>
    <dgm:pt modelId="{5C661093-EB70-0940-AA27-CA1B9938978C}" type="pres">
      <dgm:prSet presAssocID="{7291DE16-34BD-4407-8305-7262D827DE46}" presName="nodeText" presStyleLbl="bgAccFollowNode1" presStyleIdx="4" presStyleCnt="7">
        <dgm:presLayoutVars>
          <dgm:bulletEnabled val="1"/>
        </dgm:presLayoutVars>
      </dgm:prSet>
      <dgm:spPr/>
    </dgm:pt>
    <dgm:pt modelId="{FFC0A83B-99AC-B24D-8771-E5B9DAD8AF83}" type="pres">
      <dgm:prSet presAssocID="{2450A76B-759B-44F5-BAA3-F88390F21037}" presName="sibTrans" presStyleCnt="0"/>
      <dgm:spPr/>
    </dgm:pt>
    <dgm:pt modelId="{B5631093-F65B-9A40-A392-BFFFAB0A698C}" type="pres">
      <dgm:prSet presAssocID="{0A4F3821-6B6C-4BB7-9306-780DC146D247}" presName="compositeNode" presStyleCnt="0">
        <dgm:presLayoutVars>
          <dgm:bulletEnabled val="1"/>
        </dgm:presLayoutVars>
      </dgm:prSet>
      <dgm:spPr/>
    </dgm:pt>
    <dgm:pt modelId="{6B899926-C8C4-4B4A-BD95-9A96BE7708CA}" type="pres">
      <dgm:prSet presAssocID="{0A4F3821-6B6C-4BB7-9306-780DC146D247}" presName="bgRect" presStyleLbl="bgAccFollowNode1" presStyleIdx="5" presStyleCnt="7"/>
      <dgm:spPr/>
    </dgm:pt>
    <dgm:pt modelId="{9DCF9AD8-6860-CD4A-88B4-F507ED03C691}" type="pres">
      <dgm:prSet presAssocID="{9E74BE3E-F998-48EB-B27C-5B65345A512B}" presName="sibTransNodeCircle" presStyleLbl="alignNode1" presStyleIdx="10" presStyleCnt="14">
        <dgm:presLayoutVars>
          <dgm:chMax val="0"/>
          <dgm:bulletEnabled/>
        </dgm:presLayoutVars>
      </dgm:prSet>
      <dgm:spPr/>
    </dgm:pt>
    <dgm:pt modelId="{3F12D6B9-C6E5-E54C-93B2-6A409DFF85B7}" type="pres">
      <dgm:prSet presAssocID="{0A4F3821-6B6C-4BB7-9306-780DC146D247}" presName="bottomLine" presStyleLbl="alignNode1" presStyleIdx="11" presStyleCnt="14">
        <dgm:presLayoutVars/>
      </dgm:prSet>
      <dgm:spPr/>
    </dgm:pt>
    <dgm:pt modelId="{9EDCF543-046F-074F-ACBA-6C6EC4F265EA}" type="pres">
      <dgm:prSet presAssocID="{0A4F3821-6B6C-4BB7-9306-780DC146D247}" presName="nodeText" presStyleLbl="bgAccFollowNode1" presStyleIdx="5" presStyleCnt="7">
        <dgm:presLayoutVars>
          <dgm:bulletEnabled val="1"/>
        </dgm:presLayoutVars>
      </dgm:prSet>
      <dgm:spPr/>
    </dgm:pt>
    <dgm:pt modelId="{8CEFEF30-5B78-3D48-8EE7-8903C56FA23D}" type="pres">
      <dgm:prSet presAssocID="{9E74BE3E-F998-48EB-B27C-5B65345A512B}" presName="sibTrans" presStyleCnt="0"/>
      <dgm:spPr/>
    </dgm:pt>
    <dgm:pt modelId="{B99ABBAE-3263-7F46-925B-C33A79391B27}" type="pres">
      <dgm:prSet presAssocID="{2EE5676F-C71D-4455-B6BB-D8C286896D92}" presName="compositeNode" presStyleCnt="0">
        <dgm:presLayoutVars>
          <dgm:bulletEnabled val="1"/>
        </dgm:presLayoutVars>
      </dgm:prSet>
      <dgm:spPr/>
    </dgm:pt>
    <dgm:pt modelId="{E1C653CA-34A3-C943-B8CC-D466B06E6619}" type="pres">
      <dgm:prSet presAssocID="{2EE5676F-C71D-4455-B6BB-D8C286896D92}" presName="bgRect" presStyleLbl="bgAccFollowNode1" presStyleIdx="6" presStyleCnt="7"/>
      <dgm:spPr/>
    </dgm:pt>
    <dgm:pt modelId="{3E01A153-BCC8-4243-A454-15450471E4BF}" type="pres">
      <dgm:prSet presAssocID="{E6A08545-365B-40E1-98CC-AF56D9FE2B86}" presName="sibTransNodeCircle" presStyleLbl="alignNode1" presStyleIdx="12" presStyleCnt="14">
        <dgm:presLayoutVars>
          <dgm:chMax val="0"/>
          <dgm:bulletEnabled/>
        </dgm:presLayoutVars>
      </dgm:prSet>
      <dgm:spPr/>
    </dgm:pt>
    <dgm:pt modelId="{B3E37F13-19EE-694D-9516-3CCFEC195246}" type="pres">
      <dgm:prSet presAssocID="{2EE5676F-C71D-4455-B6BB-D8C286896D92}" presName="bottomLine" presStyleLbl="alignNode1" presStyleIdx="13" presStyleCnt="14">
        <dgm:presLayoutVars/>
      </dgm:prSet>
      <dgm:spPr/>
    </dgm:pt>
    <dgm:pt modelId="{43368B90-B711-BD49-938E-4BE2F5ED5E43}" type="pres">
      <dgm:prSet presAssocID="{2EE5676F-C71D-4455-B6BB-D8C286896D92}" presName="nodeText" presStyleLbl="bgAccFollowNode1" presStyleIdx="6" presStyleCnt="7">
        <dgm:presLayoutVars>
          <dgm:bulletEnabled val="1"/>
        </dgm:presLayoutVars>
      </dgm:prSet>
      <dgm:spPr/>
    </dgm:pt>
  </dgm:ptLst>
  <dgm:cxnLst>
    <dgm:cxn modelId="{980AE71A-4F05-4A7D-9CD8-E5049F3F131A}" srcId="{C4E8E27B-9A34-453B-86B7-77F92BFDF33F}" destId="{E7CB507B-540E-4B5B-A05D-0530F8190044}" srcOrd="3" destOrd="0" parTransId="{2CC04B2D-41F5-459B-AB21-81A606688B5D}" sibTransId="{FAF8697A-F7AA-4514-BFAA-20AE1E542FC5}"/>
    <dgm:cxn modelId="{BB99CA1F-E8FA-4D43-A9BC-B654E667FCF6}" type="presOf" srcId="{E7CB507B-540E-4B5B-A05D-0530F8190044}" destId="{0500CB84-8C33-384E-8BF9-8EEC1ED1DC28}" srcOrd="0" destOrd="0" presId="urn:microsoft.com/office/officeart/2016/7/layout/BasicLinearProcessNumbered"/>
    <dgm:cxn modelId="{39B75021-95F0-4069-9169-3BBDBB6BB66C}" srcId="{C4E8E27B-9A34-453B-86B7-77F92BFDF33F}" destId="{B9A38517-522A-40B7-8755-7B640D1F617B}" srcOrd="2" destOrd="0" parTransId="{AB550EBB-858E-432F-8451-00A57D029ADA}" sibTransId="{166F30DE-5DAB-4831-901A-9D2EC0612051}"/>
    <dgm:cxn modelId="{0231A028-EBA1-814A-9BA2-568087F8F832}" type="presOf" srcId="{9E74BE3E-F998-48EB-B27C-5B65345A512B}" destId="{9DCF9AD8-6860-CD4A-88B4-F507ED03C691}" srcOrd="0" destOrd="0" presId="urn:microsoft.com/office/officeart/2016/7/layout/BasicLinearProcessNumbered"/>
    <dgm:cxn modelId="{5B12C42B-5F83-564B-AD5F-8F4DDBE90125}" type="presOf" srcId="{E7CB507B-540E-4B5B-A05D-0530F8190044}" destId="{5598B4AF-92EF-374E-8507-6EF55FA90E44}" srcOrd="1" destOrd="0" presId="urn:microsoft.com/office/officeart/2016/7/layout/BasicLinearProcessNumbered"/>
    <dgm:cxn modelId="{F9ABFE2B-52CE-431C-B65D-BC59F13F11DB}" srcId="{C4E8E27B-9A34-453B-86B7-77F92BFDF33F}" destId="{C8DD8A5A-64C4-475E-B233-575D3021ACAB}" srcOrd="1" destOrd="0" parTransId="{9C86A3D2-BC3E-4E44-8298-705E008EDDB1}" sibTransId="{4DF28017-3243-46AA-AF06-73FC4488F085}"/>
    <dgm:cxn modelId="{0B2FD034-6617-8E40-82A8-99DFC523D1C7}" type="presOf" srcId="{7291DE16-34BD-4407-8305-7262D827DE46}" destId="{70CFEB72-EB0C-0B45-9E31-AB5ADB6B270E}" srcOrd="0" destOrd="0" presId="urn:microsoft.com/office/officeart/2016/7/layout/BasicLinearProcessNumbered"/>
    <dgm:cxn modelId="{761AD541-47BA-9341-94F2-BADFC88C3D96}" type="presOf" srcId="{0A4F3821-6B6C-4BB7-9306-780DC146D247}" destId="{6B899926-C8C4-4B4A-BD95-9A96BE7708CA}" srcOrd="0" destOrd="0" presId="urn:microsoft.com/office/officeart/2016/7/layout/BasicLinearProcessNumbered"/>
    <dgm:cxn modelId="{CDA7EA52-C660-614B-A1B4-8C3238A5897A}" type="presOf" srcId="{C8DD8A5A-64C4-475E-B233-575D3021ACAB}" destId="{812ED288-7193-F741-9E15-A16AC8DBE315}" srcOrd="0" destOrd="0" presId="urn:microsoft.com/office/officeart/2016/7/layout/BasicLinearProcessNumbered"/>
    <dgm:cxn modelId="{981E245D-D0D9-44D6-9047-D3317E094060}" srcId="{C4E8E27B-9A34-453B-86B7-77F92BFDF33F}" destId="{0A4F3821-6B6C-4BB7-9306-780DC146D247}" srcOrd="5" destOrd="0" parTransId="{A073C515-3EAB-4FA0-8069-D3BAA8A47614}" sibTransId="{9E74BE3E-F998-48EB-B27C-5B65345A512B}"/>
    <dgm:cxn modelId="{8D746C65-EF29-45E5-AEA1-2A5EBB898487}" srcId="{C4E8E27B-9A34-453B-86B7-77F92BFDF33F}" destId="{2EE5676F-C71D-4455-B6BB-D8C286896D92}" srcOrd="6" destOrd="0" parTransId="{3CB3AEE3-D2D6-41E0-B150-BBC293835DA6}" sibTransId="{E6A08545-365B-40E1-98CC-AF56D9FE2B86}"/>
    <dgm:cxn modelId="{3C201466-16E7-4343-9738-9F1942B38223}" type="presOf" srcId="{B9A38517-522A-40B7-8755-7B640D1F617B}" destId="{BC34EC76-2C61-BC48-A461-10F538ACF0FC}" srcOrd="0" destOrd="0" presId="urn:microsoft.com/office/officeart/2016/7/layout/BasicLinearProcessNumbered"/>
    <dgm:cxn modelId="{B0F4396C-B475-BA4B-9015-1F62A80B3A59}" type="presOf" srcId="{E6A08545-365B-40E1-98CC-AF56D9FE2B86}" destId="{3E01A153-BCC8-4243-A454-15450471E4BF}" srcOrd="0" destOrd="0" presId="urn:microsoft.com/office/officeart/2016/7/layout/BasicLinearProcessNumbered"/>
    <dgm:cxn modelId="{12BEE36D-486A-B347-8BA4-C2BE2DF0E2D5}" type="presOf" srcId="{2EE5676F-C71D-4455-B6BB-D8C286896D92}" destId="{43368B90-B711-BD49-938E-4BE2F5ED5E43}" srcOrd="1" destOrd="0" presId="urn:microsoft.com/office/officeart/2016/7/layout/BasicLinearProcessNumbered"/>
    <dgm:cxn modelId="{981F766E-FA48-5244-83F6-AA1CD76509D2}" type="presOf" srcId="{B9A38517-522A-40B7-8755-7B640D1F617B}" destId="{E1F82552-0607-CA41-9C8E-6FBF50509358}" srcOrd="1" destOrd="0" presId="urn:microsoft.com/office/officeart/2016/7/layout/BasicLinearProcessNumbered"/>
    <dgm:cxn modelId="{12B52676-5499-CA42-A5AD-70A366619FA1}" type="presOf" srcId="{C8DD8A5A-64C4-475E-B233-575D3021ACAB}" destId="{6FE2B831-5C09-AE45-8354-7DBA41A73D1A}" srcOrd="1" destOrd="0" presId="urn:microsoft.com/office/officeart/2016/7/layout/BasicLinearProcessNumbered"/>
    <dgm:cxn modelId="{CFD0427B-6BE8-46A2-865D-5A24A9C0C799}" srcId="{C4E8E27B-9A34-453B-86B7-77F92BFDF33F}" destId="{ABDD140F-8B4C-4CC7-94A2-22F7DB2FC999}" srcOrd="0" destOrd="0" parTransId="{6D964411-6611-4E53-9BEA-B30069C8B328}" sibTransId="{27ECBB4D-B20D-4932-B07C-E2C2AAFC8DDE}"/>
    <dgm:cxn modelId="{B88CC17E-3E76-9D44-B778-FF37CC658D3C}" type="presOf" srcId="{2EE5676F-C71D-4455-B6BB-D8C286896D92}" destId="{E1C653CA-34A3-C943-B8CC-D466B06E6619}" srcOrd="0" destOrd="0" presId="urn:microsoft.com/office/officeart/2016/7/layout/BasicLinearProcessNumbered"/>
    <dgm:cxn modelId="{CCAD5983-BFE2-C940-90A1-BBC1B9DA5995}" type="presOf" srcId="{C4E8E27B-9A34-453B-86B7-77F92BFDF33F}" destId="{1D58BDA2-E799-3E44-AAAD-BBC80CAE154D}" srcOrd="0" destOrd="0" presId="urn:microsoft.com/office/officeart/2016/7/layout/BasicLinearProcessNumbered"/>
    <dgm:cxn modelId="{14C0F9A3-B6F8-6E43-B8EB-8CC36F385F58}" type="presOf" srcId="{ABDD140F-8B4C-4CC7-94A2-22F7DB2FC999}" destId="{BA836353-3173-5741-A7C1-661F5DE70B66}" srcOrd="0" destOrd="0" presId="urn:microsoft.com/office/officeart/2016/7/layout/BasicLinearProcessNumbered"/>
    <dgm:cxn modelId="{1837C0A6-5F69-754F-8A98-571B4396C5E0}" type="presOf" srcId="{4DF28017-3243-46AA-AF06-73FC4488F085}" destId="{1B0E0535-809D-DC4E-9B37-90CD8F07C246}" srcOrd="0" destOrd="0" presId="urn:microsoft.com/office/officeart/2016/7/layout/BasicLinearProcessNumbered"/>
    <dgm:cxn modelId="{0DD2DABB-0551-B840-AC84-D46196DF4BBF}" type="presOf" srcId="{2450A76B-759B-44F5-BAA3-F88390F21037}" destId="{1CE44D96-5C56-1F44-9F40-40BACE67F3D0}" srcOrd="0" destOrd="0" presId="urn:microsoft.com/office/officeart/2016/7/layout/BasicLinearProcessNumbered"/>
    <dgm:cxn modelId="{67408FC4-5A29-8D46-A29A-6B3270AE3CB8}" type="presOf" srcId="{ABDD140F-8B4C-4CC7-94A2-22F7DB2FC999}" destId="{0203A685-A3AC-0B43-81FD-C0DDEB211CCE}" srcOrd="1" destOrd="0" presId="urn:microsoft.com/office/officeart/2016/7/layout/BasicLinearProcessNumbered"/>
    <dgm:cxn modelId="{876442CA-536F-EA44-8315-EF5D2AC5C972}" type="presOf" srcId="{166F30DE-5DAB-4831-901A-9D2EC0612051}" destId="{70E146BB-C9E3-9B4B-B902-F83FA8C92D90}" srcOrd="0" destOrd="0" presId="urn:microsoft.com/office/officeart/2016/7/layout/BasicLinearProcessNumbered"/>
    <dgm:cxn modelId="{9FE44ADA-2A0F-48D1-A26A-49F0E0267BCA}" srcId="{C4E8E27B-9A34-453B-86B7-77F92BFDF33F}" destId="{7291DE16-34BD-4407-8305-7262D827DE46}" srcOrd="4" destOrd="0" parTransId="{E1071AF5-C103-4927-A2DF-436FAA5B8A4B}" sibTransId="{2450A76B-759B-44F5-BAA3-F88390F21037}"/>
    <dgm:cxn modelId="{53915BDE-E26C-1F46-B036-3B018B5FBCE2}" type="presOf" srcId="{27ECBB4D-B20D-4932-B07C-E2C2AAFC8DDE}" destId="{F24BA7E1-6D99-9D43-87FE-25F47D563CFE}" srcOrd="0" destOrd="0" presId="urn:microsoft.com/office/officeart/2016/7/layout/BasicLinearProcessNumbered"/>
    <dgm:cxn modelId="{EA78B1DF-37BB-724D-B0C6-4D223E1CB855}" type="presOf" srcId="{0A4F3821-6B6C-4BB7-9306-780DC146D247}" destId="{9EDCF543-046F-074F-ACBA-6C6EC4F265EA}" srcOrd="1" destOrd="0" presId="urn:microsoft.com/office/officeart/2016/7/layout/BasicLinearProcessNumbered"/>
    <dgm:cxn modelId="{A9CB7CF8-BCB6-724A-8A5B-1844E6036536}" type="presOf" srcId="{FAF8697A-F7AA-4514-BFAA-20AE1E542FC5}" destId="{A2C3D3B5-D208-1348-A964-59B5F2C8F282}" srcOrd="0" destOrd="0" presId="urn:microsoft.com/office/officeart/2016/7/layout/BasicLinearProcessNumbered"/>
    <dgm:cxn modelId="{B58F22FD-D22A-4541-B77D-2F93BD4EB04A}" type="presOf" srcId="{7291DE16-34BD-4407-8305-7262D827DE46}" destId="{5C661093-EB70-0940-AA27-CA1B9938978C}" srcOrd="1" destOrd="0" presId="urn:microsoft.com/office/officeart/2016/7/layout/BasicLinearProcessNumbered"/>
    <dgm:cxn modelId="{D2A9B3E4-BFC7-6D4F-9F92-06E7BCEC3905}" type="presParOf" srcId="{1D58BDA2-E799-3E44-AAAD-BBC80CAE154D}" destId="{55805355-0C75-984C-8C64-A2B2B4F9EFDA}" srcOrd="0" destOrd="0" presId="urn:microsoft.com/office/officeart/2016/7/layout/BasicLinearProcessNumbered"/>
    <dgm:cxn modelId="{5091CD81-4A57-354F-B683-204847AB4FDC}" type="presParOf" srcId="{55805355-0C75-984C-8C64-A2B2B4F9EFDA}" destId="{BA836353-3173-5741-A7C1-661F5DE70B66}" srcOrd="0" destOrd="0" presId="urn:microsoft.com/office/officeart/2016/7/layout/BasicLinearProcessNumbered"/>
    <dgm:cxn modelId="{26358745-0F7B-A549-9F5E-9C68101BB973}" type="presParOf" srcId="{55805355-0C75-984C-8C64-A2B2B4F9EFDA}" destId="{F24BA7E1-6D99-9D43-87FE-25F47D563CFE}" srcOrd="1" destOrd="0" presId="urn:microsoft.com/office/officeart/2016/7/layout/BasicLinearProcessNumbered"/>
    <dgm:cxn modelId="{72D5BBCC-9EAF-1948-92FF-77623B83E9F6}" type="presParOf" srcId="{55805355-0C75-984C-8C64-A2B2B4F9EFDA}" destId="{B7DA9062-042E-654F-B4A0-7BC99F85E9F3}" srcOrd="2" destOrd="0" presId="urn:microsoft.com/office/officeart/2016/7/layout/BasicLinearProcessNumbered"/>
    <dgm:cxn modelId="{094C4912-0A59-8648-B518-9F965C7E7E5A}" type="presParOf" srcId="{55805355-0C75-984C-8C64-A2B2B4F9EFDA}" destId="{0203A685-A3AC-0B43-81FD-C0DDEB211CCE}" srcOrd="3" destOrd="0" presId="urn:microsoft.com/office/officeart/2016/7/layout/BasicLinearProcessNumbered"/>
    <dgm:cxn modelId="{02F982B7-C481-2C4B-935F-AB224DD6047B}" type="presParOf" srcId="{1D58BDA2-E799-3E44-AAAD-BBC80CAE154D}" destId="{103921FD-069A-FE43-8EA2-92AF4874DB0F}" srcOrd="1" destOrd="0" presId="urn:microsoft.com/office/officeart/2016/7/layout/BasicLinearProcessNumbered"/>
    <dgm:cxn modelId="{6326EAE5-FC72-5A4A-8C40-44EBCB1F33BA}" type="presParOf" srcId="{1D58BDA2-E799-3E44-AAAD-BBC80CAE154D}" destId="{F807BA6B-646D-1546-A352-6567C32060CE}" srcOrd="2" destOrd="0" presId="urn:microsoft.com/office/officeart/2016/7/layout/BasicLinearProcessNumbered"/>
    <dgm:cxn modelId="{2727CBB4-C3FC-384D-A533-A0709254F96B}" type="presParOf" srcId="{F807BA6B-646D-1546-A352-6567C32060CE}" destId="{812ED288-7193-F741-9E15-A16AC8DBE315}" srcOrd="0" destOrd="0" presId="urn:microsoft.com/office/officeart/2016/7/layout/BasicLinearProcessNumbered"/>
    <dgm:cxn modelId="{C0F75A60-C05D-BB48-A50C-BDFFA2C742E8}" type="presParOf" srcId="{F807BA6B-646D-1546-A352-6567C32060CE}" destId="{1B0E0535-809D-DC4E-9B37-90CD8F07C246}" srcOrd="1" destOrd="0" presId="urn:microsoft.com/office/officeart/2016/7/layout/BasicLinearProcessNumbered"/>
    <dgm:cxn modelId="{D96FF445-2925-A047-A552-37B37A681925}" type="presParOf" srcId="{F807BA6B-646D-1546-A352-6567C32060CE}" destId="{5CD1263E-8FD8-424C-8E67-B8480D281379}" srcOrd="2" destOrd="0" presId="urn:microsoft.com/office/officeart/2016/7/layout/BasicLinearProcessNumbered"/>
    <dgm:cxn modelId="{716651AD-E12D-3347-A9D1-1C608AEF3C66}" type="presParOf" srcId="{F807BA6B-646D-1546-A352-6567C32060CE}" destId="{6FE2B831-5C09-AE45-8354-7DBA41A73D1A}" srcOrd="3" destOrd="0" presId="urn:microsoft.com/office/officeart/2016/7/layout/BasicLinearProcessNumbered"/>
    <dgm:cxn modelId="{FACE6D0F-A754-6F40-AE65-E0466D462670}" type="presParOf" srcId="{1D58BDA2-E799-3E44-AAAD-BBC80CAE154D}" destId="{8F823FAF-E4CF-B54F-855C-CD63A7E2A5DA}" srcOrd="3" destOrd="0" presId="urn:microsoft.com/office/officeart/2016/7/layout/BasicLinearProcessNumbered"/>
    <dgm:cxn modelId="{1BEE3CD0-F651-0D44-B373-7117E7BBC30E}" type="presParOf" srcId="{1D58BDA2-E799-3E44-AAAD-BBC80CAE154D}" destId="{BA46BAC1-4DC1-4042-A84B-2F5AFA0DD627}" srcOrd="4" destOrd="0" presId="urn:microsoft.com/office/officeart/2016/7/layout/BasicLinearProcessNumbered"/>
    <dgm:cxn modelId="{EA124DF9-9101-9646-93E4-9D811F52AF47}" type="presParOf" srcId="{BA46BAC1-4DC1-4042-A84B-2F5AFA0DD627}" destId="{BC34EC76-2C61-BC48-A461-10F538ACF0FC}" srcOrd="0" destOrd="0" presId="urn:microsoft.com/office/officeart/2016/7/layout/BasicLinearProcessNumbered"/>
    <dgm:cxn modelId="{865A4AA0-A849-6942-9511-FAB3A5741E61}" type="presParOf" srcId="{BA46BAC1-4DC1-4042-A84B-2F5AFA0DD627}" destId="{70E146BB-C9E3-9B4B-B902-F83FA8C92D90}" srcOrd="1" destOrd="0" presId="urn:microsoft.com/office/officeart/2016/7/layout/BasicLinearProcessNumbered"/>
    <dgm:cxn modelId="{1F5F10B9-B7B2-EC42-8391-4887DB3531B9}" type="presParOf" srcId="{BA46BAC1-4DC1-4042-A84B-2F5AFA0DD627}" destId="{56C0FB2E-6BF4-734D-9914-D6BD20D8E22A}" srcOrd="2" destOrd="0" presId="urn:microsoft.com/office/officeart/2016/7/layout/BasicLinearProcessNumbered"/>
    <dgm:cxn modelId="{8B4B0C3D-85C2-5E46-8288-B6F22C7585D6}" type="presParOf" srcId="{BA46BAC1-4DC1-4042-A84B-2F5AFA0DD627}" destId="{E1F82552-0607-CA41-9C8E-6FBF50509358}" srcOrd="3" destOrd="0" presId="urn:microsoft.com/office/officeart/2016/7/layout/BasicLinearProcessNumbered"/>
    <dgm:cxn modelId="{120B3367-0A5C-B04E-A8DB-FD4404D05686}" type="presParOf" srcId="{1D58BDA2-E799-3E44-AAAD-BBC80CAE154D}" destId="{71D868A1-F3E0-FB4D-AD13-B9A4DDEFAF65}" srcOrd="5" destOrd="0" presId="urn:microsoft.com/office/officeart/2016/7/layout/BasicLinearProcessNumbered"/>
    <dgm:cxn modelId="{21AFCCB6-3D14-7D4D-AD2C-8174F0E84BED}" type="presParOf" srcId="{1D58BDA2-E799-3E44-AAAD-BBC80CAE154D}" destId="{A77147DA-EF99-684A-ACC0-7C04FA64746D}" srcOrd="6" destOrd="0" presId="urn:microsoft.com/office/officeart/2016/7/layout/BasicLinearProcessNumbered"/>
    <dgm:cxn modelId="{57D27A96-EAA1-FB4B-8D21-CEC60BC5F439}" type="presParOf" srcId="{A77147DA-EF99-684A-ACC0-7C04FA64746D}" destId="{0500CB84-8C33-384E-8BF9-8EEC1ED1DC28}" srcOrd="0" destOrd="0" presId="urn:microsoft.com/office/officeart/2016/7/layout/BasicLinearProcessNumbered"/>
    <dgm:cxn modelId="{570BB232-36BA-7044-AEE4-92843D13C89B}" type="presParOf" srcId="{A77147DA-EF99-684A-ACC0-7C04FA64746D}" destId="{A2C3D3B5-D208-1348-A964-59B5F2C8F282}" srcOrd="1" destOrd="0" presId="urn:microsoft.com/office/officeart/2016/7/layout/BasicLinearProcessNumbered"/>
    <dgm:cxn modelId="{061E0AC7-685D-1946-9090-3211929824FD}" type="presParOf" srcId="{A77147DA-EF99-684A-ACC0-7C04FA64746D}" destId="{79618018-CD36-C648-96A7-EE5F8F8905FC}" srcOrd="2" destOrd="0" presId="urn:microsoft.com/office/officeart/2016/7/layout/BasicLinearProcessNumbered"/>
    <dgm:cxn modelId="{4FA5AB1F-2A17-3F45-AE7A-BD7A14E68660}" type="presParOf" srcId="{A77147DA-EF99-684A-ACC0-7C04FA64746D}" destId="{5598B4AF-92EF-374E-8507-6EF55FA90E44}" srcOrd="3" destOrd="0" presId="urn:microsoft.com/office/officeart/2016/7/layout/BasicLinearProcessNumbered"/>
    <dgm:cxn modelId="{13115C62-AFE7-3F4F-84E5-65D351E887B9}" type="presParOf" srcId="{1D58BDA2-E799-3E44-AAAD-BBC80CAE154D}" destId="{E13DE096-A162-714D-976F-8DC03E4CD04C}" srcOrd="7" destOrd="0" presId="urn:microsoft.com/office/officeart/2016/7/layout/BasicLinearProcessNumbered"/>
    <dgm:cxn modelId="{73185FC3-3E1C-1C4A-B910-66B78CAA9646}" type="presParOf" srcId="{1D58BDA2-E799-3E44-AAAD-BBC80CAE154D}" destId="{AF6563E4-D9E4-344D-B279-FB04507285B4}" srcOrd="8" destOrd="0" presId="urn:microsoft.com/office/officeart/2016/7/layout/BasicLinearProcessNumbered"/>
    <dgm:cxn modelId="{731936A4-4B42-7E43-8985-D4DAC9E599D3}" type="presParOf" srcId="{AF6563E4-D9E4-344D-B279-FB04507285B4}" destId="{70CFEB72-EB0C-0B45-9E31-AB5ADB6B270E}" srcOrd="0" destOrd="0" presId="urn:microsoft.com/office/officeart/2016/7/layout/BasicLinearProcessNumbered"/>
    <dgm:cxn modelId="{500BA2C8-D974-9045-87FE-A81E597FD168}" type="presParOf" srcId="{AF6563E4-D9E4-344D-B279-FB04507285B4}" destId="{1CE44D96-5C56-1F44-9F40-40BACE67F3D0}" srcOrd="1" destOrd="0" presId="urn:microsoft.com/office/officeart/2016/7/layout/BasicLinearProcessNumbered"/>
    <dgm:cxn modelId="{ECA67636-58F7-184B-9363-CA91DB75CAF5}" type="presParOf" srcId="{AF6563E4-D9E4-344D-B279-FB04507285B4}" destId="{CBF462F5-497B-2A4A-9180-61051CE36CCE}" srcOrd="2" destOrd="0" presId="urn:microsoft.com/office/officeart/2016/7/layout/BasicLinearProcessNumbered"/>
    <dgm:cxn modelId="{8FBB5CAC-9D12-1546-891B-5A39957B58F0}" type="presParOf" srcId="{AF6563E4-D9E4-344D-B279-FB04507285B4}" destId="{5C661093-EB70-0940-AA27-CA1B9938978C}" srcOrd="3" destOrd="0" presId="urn:microsoft.com/office/officeart/2016/7/layout/BasicLinearProcessNumbered"/>
    <dgm:cxn modelId="{1393BB3D-C45F-A14B-8E19-D247F7F70D15}" type="presParOf" srcId="{1D58BDA2-E799-3E44-AAAD-BBC80CAE154D}" destId="{FFC0A83B-99AC-B24D-8771-E5B9DAD8AF83}" srcOrd="9" destOrd="0" presId="urn:microsoft.com/office/officeart/2016/7/layout/BasicLinearProcessNumbered"/>
    <dgm:cxn modelId="{70FFC238-6565-B24C-BB18-3385586C051F}" type="presParOf" srcId="{1D58BDA2-E799-3E44-AAAD-BBC80CAE154D}" destId="{B5631093-F65B-9A40-A392-BFFFAB0A698C}" srcOrd="10" destOrd="0" presId="urn:microsoft.com/office/officeart/2016/7/layout/BasicLinearProcessNumbered"/>
    <dgm:cxn modelId="{043E81C8-0FAC-824A-819A-E61C0D257323}" type="presParOf" srcId="{B5631093-F65B-9A40-A392-BFFFAB0A698C}" destId="{6B899926-C8C4-4B4A-BD95-9A96BE7708CA}" srcOrd="0" destOrd="0" presId="urn:microsoft.com/office/officeart/2016/7/layout/BasicLinearProcessNumbered"/>
    <dgm:cxn modelId="{D879777B-74D0-BE46-A6A3-DDA8FFCB81C7}" type="presParOf" srcId="{B5631093-F65B-9A40-A392-BFFFAB0A698C}" destId="{9DCF9AD8-6860-CD4A-88B4-F507ED03C691}" srcOrd="1" destOrd="0" presId="urn:microsoft.com/office/officeart/2016/7/layout/BasicLinearProcessNumbered"/>
    <dgm:cxn modelId="{EED9DACB-50DB-C849-A856-D998F78D8CB9}" type="presParOf" srcId="{B5631093-F65B-9A40-A392-BFFFAB0A698C}" destId="{3F12D6B9-C6E5-E54C-93B2-6A409DFF85B7}" srcOrd="2" destOrd="0" presId="urn:microsoft.com/office/officeart/2016/7/layout/BasicLinearProcessNumbered"/>
    <dgm:cxn modelId="{2561F7AF-5110-3D4C-AA86-7244F9D4FEAC}" type="presParOf" srcId="{B5631093-F65B-9A40-A392-BFFFAB0A698C}" destId="{9EDCF543-046F-074F-ACBA-6C6EC4F265EA}" srcOrd="3" destOrd="0" presId="urn:microsoft.com/office/officeart/2016/7/layout/BasicLinearProcessNumbered"/>
    <dgm:cxn modelId="{1DED69CE-67F7-1646-98CF-41AC9B17AB81}" type="presParOf" srcId="{1D58BDA2-E799-3E44-AAAD-BBC80CAE154D}" destId="{8CEFEF30-5B78-3D48-8EE7-8903C56FA23D}" srcOrd="11" destOrd="0" presId="urn:microsoft.com/office/officeart/2016/7/layout/BasicLinearProcessNumbered"/>
    <dgm:cxn modelId="{A6AF2CCB-806B-A044-81EB-A7780736A20A}" type="presParOf" srcId="{1D58BDA2-E799-3E44-AAAD-BBC80CAE154D}" destId="{B99ABBAE-3263-7F46-925B-C33A79391B27}" srcOrd="12" destOrd="0" presId="urn:microsoft.com/office/officeart/2016/7/layout/BasicLinearProcessNumbered"/>
    <dgm:cxn modelId="{1A2DB349-AAF5-CD44-B4D5-63F7210D55E0}" type="presParOf" srcId="{B99ABBAE-3263-7F46-925B-C33A79391B27}" destId="{E1C653CA-34A3-C943-B8CC-D466B06E6619}" srcOrd="0" destOrd="0" presId="urn:microsoft.com/office/officeart/2016/7/layout/BasicLinearProcessNumbered"/>
    <dgm:cxn modelId="{8EF5ED93-1291-554E-86BC-692A44EEE608}" type="presParOf" srcId="{B99ABBAE-3263-7F46-925B-C33A79391B27}" destId="{3E01A153-BCC8-4243-A454-15450471E4BF}" srcOrd="1" destOrd="0" presId="urn:microsoft.com/office/officeart/2016/7/layout/BasicLinearProcessNumbered"/>
    <dgm:cxn modelId="{2E4A9B70-472E-2347-8523-A3FCE9D8B8F2}" type="presParOf" srcId="{B99ABBAE-3263-7F46-925B-C33A79391B27}" destId="{B3E37F13-19EE-694D-9516-3CCFEC195246}" srcOrd="2" destOrd="0" presId="urn:microsoft.com/office/officeart/2016/7/layout/BasicLinearProcessNumbered"/>
    <dgm:cxn modelId="{82CAE4B5-CAC8-D743-859D-7E74582B8364}" type="presParOf" srcId="{B99ABBAE-3263-7F46-925B-C33A79391B27}" destId="{43368B90-B711-BD49-938E-4BE2F5ED5E43}"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0C34EB-97DA-4DB4-B5FB-C156069E533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2F3826B9-47E8-4C25-856E-40FB00ED61FB}">
      <dgm:prSet/>
      <dgm:spPr/>
      <dgm:t>
        <a:bodyPr/>
        <a:lstStyle/>
        <a:p>
          <a:r>
            <a:rPr lang="en-US" dirty="0"/>
            <a:t>Fever, stiff neck, headache, AMS</a:t>
          </a:r>
        </a:p>
      </dgm:t>
    </dgm:pt>
    <dgm:pt modelId="{831FCBAE-F1F7-4C33-8150-944FBEA0884E}" type="parTrans" cxnId="{2E0B9B9A-040F-4A4B-89F3-D76A7D078775}">
      <dgm:prSet/>
      <dgm:spPr/>
      <dgm:t>
        <a:bodyPr/>
        <a:lstStyle/>
        <a:p>
          <a:endParaRPr lang="en-US"/>
        </a:p>
      </dgm:t>
    </dgm:pt>
    <dgm:pt modelId="{518503F6-BB66-4AF0-AA27-30D9A4D81BB1}" type="sibTrans" cxnId="{2E0B9B9A-040F-4A4B-89F3-D76A7D078775}">
      <dgm:prSet/>
      <dgm:spPr/>
      <dgm:t>
        <a:bodyPr/>
        <a:lstStyle/>
        <a:p>
          <a:endParaRPr lang="en-US"/>
        </a:p>
      </dgm:t>
    </dgm:pt>
    <dgm:pt modelId="{3824C485-F200-4CC7-960C-BB764D3B2C6F}">
      <dgm:prSet/>
      <dgm:spPr/>
      <dgm:t>
        <a:bodyPr/>
        <a:lstStyle/>
        <a:p>
          <a:r>
            <a:rPr lang="en-US"/>
            <a:t>Sudden onset </a:t>
          </a:r>
        </a:p>
      </dgm:t>
    </dgm:pt>
    <dgm:pt modelId="{893B9C1D-B49E-410C-A0A8-3736D2A1D732}" type="parTrans" cxnId="{C5F49F1F-D734-4B8B-914D-6DFCB4BCD313}">
      <dgm:prSet/>
      <dgm:spPr/>
      <dgm:t>
        <a:bodyPr/>
        <a:lstStyle/>
        <a:p>
          <a:endParaRPr lang="en-US"/>
        </a:p>
      </dgm:t>
    </dgm:pt>
    <dgm:pt modelId="{353A268B-AD89-4B73-8E08-FE60CDC37521}" type="sibTrans" cxnId="{C5F49F1F-D734-4B8B-914D-6DFCB4BCD313}">
      <dgm:prSet/>
      <dgm:spPr/>
      <dgm:t>
        <a:bodyPr/>
        <a:lstStyle/>
        <a:p>
          <a:endParaRPr lang="en-US"/>
        </a:p>
      </dgm:t>
    </dgm:pt>
    <dgm:pt modelId="{303D74BE-72D0-423E-837C-F8F64AC991E9}">
      <dgm:prSet/>
      <dgm:spPr/>
      <dgm:t>
        <a:bodyPr/>
        <a:lstStyle/>
        <a:p>
          <a:r>
            <a:rPr lang="en-US"/>
            <a:t>Signs of increased ICP – AMS, neurologic deficits, and seizures </a:t>
          </a:r>
        </a:p>
      </dgm:t>
    </dgm:pt>
    <dgm:pt modelId="{265CDC84-C6E1-442D-A9A3-30C9D4390DF5}" type="parTrans" cxnId="{764940D5-8934-4BC0-A07B-17679BDF17A9}">
      <dgm:prSet/>
      <dgm:spPr/>
      <dgm:t>
        <a:bodyPr/>
        <a:lstStyle/>
        <a:p>
          <a:endParaRPr lang="en-US"/>
        </a:p>
      </dgm:t>
    </dgm:pt>
    <dgm:pt modelId="{22DDD011-630B-4EDE-BFF3-C5010CA8D294}" type="sibTrans" cxnId="{764940D5-8934-4BC0-A07B-17679BDF17A9}">
      <dgm:prSet/>
      <dgm:spPr/>
      <dgm:t>
        <a:bodyPr/>
        <a:lstStyle/>
        <a:p>
          <a:endParaRPr lang="en-US"/>
        </a:p>
      </dgm:t>
    </dgm:pt>
    <dgm:pt modelId="{3C9C0CE7-6CBA-4562-82DB-83207469F8A8}">
      <dgm:prSet/>
      <dgm:spPr/>
      <dgm:t>
        <a:bodyPr/>
        <a:lstStyle/>
        <a:p>
          <a:r>
            <a:rPr lang="en-US"/>
            <a:t>Neonates and infants – s/s less evident </a:t>
          </a:r>
        </a:p>
      </dgm:t>
    </dgm:pt>
    <dgm:pt modelId="{746156F5-ACC5-4421-AEFE-99E2E0598121}" type="parTrans" cxnId="{D1B88097-9831-4348-A8A8-56427DB1083A}">
      <dgm:prSet/>
      <dgm:spPr/>
      <dgm:t>
        <a:bodyPr/>
        <a:lstStyle/>
        <a:p>
          <a:endParaRPr lang="en-US"/>
        </a:p>
      </dgm:t>
    </dgm:pt>
    <dgm:pt modelId="{C97A0BDC-9CFB-4986-B705-06D1B923EB03}" type="sibTrans" cxnId="{D1B88097-9831-4348-A8A8-56427DB1083A}">
      <dgm:prSet/>
      <dgm:spPr/>
      <dgm:t>
        <a:bodyPr/>
        <a:lstStyle/>
        <a:p>
          <a:endParaRPr lang="en-US"/>
        </a:p>
      </dgm:t>
    </dgm:pt>
    <dgm:pt modelId="{420F3921-BC07-E445-BCFF-E5175046809D}" type="pres">
      <dgm:prSet presAssocID="{6C0C34EB-97DA-4DB4-B5FB-C156069E5332}" presName="linear" presStyleCnt="0">
        <dgm:presLayoutVars>
          <dgm:animLvl val="lvl"/>
          <dgm:resizeHandles val="exact"/>
        </dgm:presLayoutVars>
      </dgm:prSet>
      <dgm:spPr/>
    </dgm:pt>
    <dgm:pt modelId="{69A2FFAD-ECC1-0B44-8B34-5406FC03DA4B}" type="pres">
      <dgm:prSet presAssocID="{2F3826B9-47E8-4C25-856E-40FB00ED61FB}" presName="parentText" presStyleLbl="node1" presStyleIdx="0" presStyleCnt="4">
        <dgm:presLayoutVars>
          <dgm:chMax val="0"/>
          <dgm:bulletEnabled val="1"/>
        </dgm:presLayoutVars>
      </dgm:prSet>
      <dgm:spPr/>
    </dgm:pt>
    <dgm:pt modelId="{A00F3C2C-88BE-9D4A-9955-946A17CFE4AD}" type="pres">
      <dgm:prSet presAssocID="{518503F6-BB66-4AF0-AA27-30D9A4D81BB1}" presName="spacer" presStyleCnt="0"/>
      <dgm:spPr/>
    </dgm:pt>
    <dgm:pt modelId="{367432A1-63F4-9440-A1E9-827CE5167DE2}" type="pres">
      <dgm:prSet presAssocID="{3824C485-F200-4CC7-960C-BB764D3B2C6F}" presName="parentText" presStyleLbl="node1" presStyleIdx="1" presStyleCnt="4">
        <dgm:presLayoutVars>
          <dgm:chMax val="0"/>
          <dgm:bulletEnabled val="1"/>
        </dgm:presLayoutVars>
      </dgm:prSet>
      <dgm:spPr/>
    </dgm:pt>
    <dgm:pt modelId="{0CE609A1-870A-4C4F-AF1A-655955C02DBC}" type="pres">
      <dgm:prSet presAssocID="{353A268B-AD89-4B73-8E08-FE60CDC37521}" presName="spacer" presStyleCnt="0"/>
      <dgm:spPr/>
    </dgm:pt>
    <dgm:pt modelId="{4341A06D-8AE2-E24E-810F-BF01FCD8DBB2}" type="pres">
      <dgm:prSet presAssocID="{303D74BE-72D0-423E-837C-F8F64AC991E9}" presName="parentText" presStyleLbl="node1" presStyleIdx="2" presStyleCnt="4">
        <dgm:presLayoutVars>
          <dgm:chMax val="0"/>
          <dgm:bulletEnabled val="1"/>
        </dgm:presLayoutVars>
      </dgm:prSet>
      <dgm:spPr/>
    </dgm:pt>
    <dgm:pt modelId="{3907BFEE-7C4F-FD45-B022-D3774402C974}" type="pres">
      <dgm:prSet presAssocID="{22DDD011-630B-4EDE-BFF3-C5010CA8D294}" presName="spacer" presStyleCnt="0"/>
      <dgm:spPr/>
    </dgm:pt>
    <dgm:pt modelId="{D4B139AE-5ABF-DF4F-8B61-1D1D27CEA689}" type="pres">
      <dgm:prSet presAssocID="{3C9C0CE7-6CBA-4562-82DB-83207469F8A8}" presName="parentText" presStyleLbl="node1" presStyleIdx="3" presStyleCnt="4">
        <dgm:presLayoutVars>
          <dgm:chMax val="0"/>
          <dgm:bulletEnabled val="1"/>
        </dgm:presLayoutVars>
      </dgm:prSet>
      <dgm:spPr/>
    </dgm:pt>
  </dgm:ptLst>
  <dgm:cxnLst>
    <dgm:cxn modelId="{C5F49F1F-D734-4B8B-914D-6DFCB4BCD313}" srcId="{6C0C34EB-97DA-4DB4-B5FB-C156069E5332}" destId="{3824C485-F200-4CC7-960C-BB764D3B2C6F}" srcOrd="1" destOrd="0" parTransId="{893B9C1D-B49E-410C-A0A8-3736D2A1D732}" sibTransId="{353A268B-AD89-4B73-8E08-FE60CDC37521}"/>
    <dgm:cxn modelId="{F24AA629-B343-DD42-8317-D6038AB38AE0}" type="presOf" srcId="{2F3826B9-47E8-4C25-856E-40FB00ED61FB}" destId="{69A2FFAD-ECC1-0B44-8B34-5406FC03DA4B}" srcOrd="0" destOrd="0" presId="urn:microsoft.com/office/officeart/2005/8/layout/vList2"/>
    <dgm:cxn modelId="{800F5D4B-BCDB-0648-906F-6D24B97C517F}" type="presOf" srcId="{303D74BE-72D0-423E-837C-F8F64AC991E9}" destId="{4341A06D-8AE2-E24E-810F-BF01FCD8DBB2}" srcOrd="0" destOrd="0" presId="urn:microsoft.com/office/officeart/2005/8/layout/vList2"/>
    <dgm:cxn modelId="{D1B88097-9831-4348-A8A8-56427DB1083A}" srcId="{6C0C34EB-97DA-4DB4-B5FB-C156069E5332}" destId="{3C9C0CE7-6CBA-4562-82DB-83207469F8A8}" srcOrd="3" destOrd="0" parTransId="{746156F5-ACC5-4421-AEFE-99E2E0598121}" sibTransId="{C97A0BDC-9CFB-4986-B705-06D1B923EB03}"/>
    <dgm:cxn modelId="{2E0B9B9A-040F-4A4B-89F3-D76A7D078775}" srcId="{6C0C34EB-97DA-4DB4-B5FB-C156069E5332}" destId="{2F3826B9-47E8-4C25-856E-40FB00ED61FB}" srcOrd="0" destOrd="0" parTransId="{831FCBAE-F1F7-4C33-8150-944FBEA0884E}" sibTransId="{518503F6-BB66-4AF0-AA27-30D9A4D81BB1}"/>
    <dgm:cxn modelId="{764940D5-8934-4BC0-A07B-17679BDF17A9}" srcId="{6C0C34EB-97DA-4DB4-B5FB-C156069E5332}" destId="{303D74BE-72D0-423E-837C-F8F64AC991E9}" srcOrd="2" destOrd="0" parTransId="{265CDC84-C6E1-442D-A9A3-30C9D4390DF5}" sibTransId="{22DDD011-630B-4EDE-BFF3-C5010CA8D294}"/>
    <dgm:cxn modelId="{BD7F1EE8-D328-0146-8703-840CF0FAF98E}" type="presOf" srcId="{3824C485-F200-4CC7-960C-BB764D3B2C6F}" destId="{367432A1-63F4-9440-A1E9-827CE5167DE2}" srcOrd="0" destOrd="0" presId="urn:microsoft.com/office/officeart/2005/8/layout/vList2"/>
    <dgm:cxn modelId="{A79AB8F4-61B3-154C-8D63-7C975501B9AC}" type="presOf" srcId="{3C9C0CE7-6CBA-4562-82DB-83207469F8A8}" destId="{D4B139AE-5ABF-DF4F-8B61-1D1D27CEA689}" srcOrd="0" destOrd="0" presId="urn:microsoft.com/office/officeart/2005/8/layout/vList2"/>
    <dgm:cxn modelId="{02701BFA-BF5D-7246-872D-15B9B8FBB5D9}" type="presOf" srcId="{6C0C34EB-97DA-4DB4-B5FB-C156069E5332}" destId="{420F3921-BC07-E445-BCFF-E5175046809D}" srcOrd="0" destOrd="0" presId="urn:microsoft.com/office/officeart/2005/8/layout/vList2"/>
    <dgm:cxn modelId="{42E27ED8-9818-CB4C-994F-AACD49265B75}" type="presParOf" srcId="{420F3921-BC07-E445-BCFF-E5175046809D}" destId="{69A2FFAD-ECC1-0B44-8B34-5406FC03DA4B}" srcOrd="0" destOrd="0" presId="urn:microsoft.com/office/officeart/2005/8/layout/vList2"/>
    <dgm:cxn modelId="{E4992C07-7CE5-F448-818A-53FBDC7A406E}" type="presParOf" srcId="{420F3921-BC07-E445-BCFF-E5175046809D}" destId="{A00F3C2C-88BE-9D4A-9955-946A17CFE4AD}" srcOrd="1" destOrd="0" presId="urn:microsoft.com/office/officeart/2005/8/layout/vList2"/>
    <dgm:cxn modelId="{9C3C2B45-B86C-BF4E-811D-2F4525F20C08}" type="presParOf" srcId="{420F3921-BC07-E445-BCFF-E5175046809D}" destId="{367432A1-63F4-9440-A1E9-827CE5167DE2}" srcOrd="2" destOrd="0" presId="urn:microsoft.com/office/officeart/2005/8/layout/vList2"/>
    <dgm:cxn modelId="{7A1118AF-4F4F-CC4A-A7F3-2B3CC8ED0F56}" type="presParOf" srcId="{420F3921-BC07-E445-BCFF-E5175046809D}" destId="{0CE609A1-870A-4C4F-AF1A-655955C02DBC}" srcOrd="3" destOrd="0" presId="urn:microsoft.com/office/officeart/2005/8/layout/vList2"/>
    <dgm:cxn modelId="{C2602751-FABE-9047-9E03-434944A3F661}" type="presParOf" srcId="{420F3921-BC07-E445-BCFF-E5175046809D}" destId="{4341A06D-8AE2-E24E-810F-BF01FCD8DBB2}" srcOrd="4" destOrd="0" presId="urn:microsoft.com/office/officeart/2005/8/layout/vList2"/>
    <dgm:cxn modelId="{AC61309A-4CE4-C548-9343-C180F7B6B584}" type="presParOf" srcId="{420F3921-BC07-E445-BCFF-E5175046809D}" destId="{3907BFEE-7C4F-FD45-B022-D3774402C974}" srcOrd="5" destOrd="0" presId="urn:microsoft.com/office/officeart/2005/8/layout/vList2"/>
    <dgm:cxn modelId="{9D00A4B0-28D8-A64B-8371-2253E3C540B5}" type="presParOf" srcId="{420F3921-BC07-E445-BCFF-E5175046809D}" destId="{D4B139AE-5ABF-DF4F-8B61-1D1D27CEA689}"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0C34EB-97DA-4DB4-B5FB-C156069E533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F3826B9-47E8-4C25-856E-40FB00ED61FB}">
      <dgm:prSet/>
      <dgm:spPr/>
      <dgm:t>
        <a:bodyPr/>
        <a:lstStyle/>
        <a:p>
          <a:r>
            <a:rPr lang="en-US" dirty="0"/>
            <a:t>Stroke</a:t>
          </a:r>
        </a:p>
      </dgm:t>
    </dgm:pt>
    <dgm:pt modelId="{831FCBAE-F1F7-4C33-8150-944FBEA0884E}" type="parTrans" cxnId="{2E0B9B9A-040F-4A4B-89F3-D76A7D078775}">
      <dgm:prSet/>
      <dgm:spPr/>
      <dgm:t>
        <a:bodyPr/>
        <a:lstStyle/>
        <a:p>
          <a:endParaRPr lang="en-US"/>
        </a:p>
      </dgm:t>
    </dgm:pt>
    <dgm:pt modelId="{518503F6-BB66-4AF0-AA27-30D9A4D81BB1}" type="sibTrans" cxnId="{2E0B9B9A-040F-4A4B-89F3-D76A7D078775}">
      <dgm:prSet/>
      <dgm:spPr/>
      <dgm:t>
        <a:bodyPr/>
        <a:lstStyle/>
        <a:p>
          <a:endParaRPr lang="en-US"/>
        </a:p>
      </dgm:t>
    </dgm:pt>
    <dgm:pt modelId="{303D74BE-72D0-423E-837C-F8F64AC991E9}">
      <dgm:prSet/>
      <dgm:spPr/>
      <dgm:t>
        <a:bodyPr/>
        <a:lstStyle/>
        <a:p>
          <a:r>
            <a:rPr lang="en-US" dirty="0"/>
            <a:t>Subarachnoid Hemorrhage</a:t>
          </a:r>
        </a:p>
      </dgm:t>
    </dgm:pt>
    <dgm:pt modelId="{265CDC84-C6E1-442D-A9A3-30C9D4390DF5}" type="parTrans" cxnId="{764940D5-8934-4BC0-A07B-17679BDF17A9}">
      <dgm:prSet/>
      <dgm:spPr/>
      <dgm:t>
        <a:bodyPr/>
        <a:lstStyle/>
        <a:p>
          <a:endParaRPr lang="en-US"/>
        </a:p>
      </dgm:t>
    </dgm:pt>
    <dgm:pt modelId="{22DDD011-630B-4EDE-BFF3-C5010CA8D294}" type="sibTrans" cxnId="{764940D5-8934-4BC0-A07B-17679BDF17A9}">
      <dgm:prSet/>
      <dgm:spPr/>
      <dgm:t>
        <a:bodyPr/>
        <a:lstStyle/>
        <a:p>
          <a:endParaRPr lang="en-US"/>
        </a:p>
      </dgm:t>
    </dgm:pt>
    <dgm:pt modelId="{9BD39D26-01C7-F94A-A480-7396F46BD611}">
      <dgm:prSet/>
      <dgm:spPr/>
      <dgm:t>
        <a:bodyPr/>
        <a:lstStyle/>
        <a:p>
          <a:r>
            <a:rPr lang="en-US" dirty="0"/>
            <a:t>Subdural Hematoma </a:t>
          </a:r>
        </a:p>
      </dgm:t>
    </dgm:pt>
    <dgm:pt modelId="{12A69A9E-2A4D-B64B-BF20-BB2735CBCFA1}" type="parTrans" cxnId="{166004E7-A144-4442-8BDE-D320E8F3D367}">
      <dgm:prSet/>
      <dgm:spPr/>
      <dgm:t>
        <a:bodyPr/>
        <a:lstStyle/>
        <a:p>
          <a:endParaRPr lang="en-US"/>
        </a:p>
      </dgm:t>
    </dgm:pt>
    <dgm:pt modelId="{394D7F04-1FE0-DA42-B449-2CCFE02B225C}" type="sibTrans" cxnId="{166004E7-A144-4442-8BDE-D320E8F3D367}">
      <dgm:prSet/>
      <dgm:spPr/>
      <dgm:t>
        <a:bodyPr/>
        <a:lstStyle/>
        <a:p>
          <a:endParaRPr lang="en-US"/>
        </a:p>
      </dgm:t>
    </dgm:pt>
    <dgm:pt modelId="{C33BF64A-8DFA-3545-8C6F-744C7A2712B1}">
      <dgm:prSet/>
      <dgm:spPr/>
      <dgm:t>
        <a:bodyPr/>
        <a:lstStyle/>
        <a:p>
          <a:r>
            <a:rPr lang="en-US" dirty="0"/>
            <a:t>Metastatic brain disease</a:t>
          </a:r>
        </a:p>
      </dgm:t>
    </dgm:pt>
    <dgm:pt modelId="{3C55816A-0649-744C-BE26-BDEF501716C5}" type="parTrans" cxnId="{3BEAE144-F041-794E-A123-9A91864F7505}">
      <dgm:prSet/>
      <dgm:spPr/>
      <dgm:t>
        <a:bodyPr/>
        <a:lstStyle/>
        <a:p>
          <a:endParaRPr lang="en-US"/>
        </a:p>
      </dgm:t>
    </dgm:pt>
    <dgm:pt modelId="{DA9A36DB-6D92-984C-831F-283F0FA4C18D}" type="sibTrans" cxnId="{3BEAE144-F041-794E-A123-9A91864F7505}">
      <dgm:prSet/>
      <dgm:spPr/>
      <dgm:t>
        <a:bodyPr/>
        <a:lstStyle/>
        <a:p>
          <a:endParaRPr lang="en-US"/>
        </a:p>
      </dgm:t>
    </dgm:pt>
    <dgm:pt modelId="{FF79EE7A-6EB1-C248-8152-6533C66AB2D5}">
      <dgm:prSet/>
      <dgm:spPr/>
      <dgm:t>
        <a:bodyPr/>
        <a:lstStyle/>
        <a:p>
          <a:r>
            <a:rPr lang="en-US" dirty="0"/>
            <a:t>Brain abscess (may coexist)</a:t>
          </a:r>
        </a:p>
      </dgm:t>
    </dgm:pt>
    <dgm:pt modelId="{EB00316F-8D17-2B43-82BB-5B2165F28BA0}" type="parTrans" cxnId="{396E591C-B07F-874F-BC81-1A5F09CB3F80}">
      <dgm:prSet/>
      <dgm:spPr/>
      <dgm:t>
        <a:bodyPr/>
        <a:lstStyle/>
        <a:p>
          <a:endParaRPr lang="en-US"/>
        </a:p>
      </dgm:t>
    </dgm:pt>
    <dgm:pt modelId="{DD96ACB5-0E23-604F-8A16-5C64ECCE8CC5}" type="sibTrans" cxnId="{396E591C-B07F-874F-BC81-1A5F09CB3F80}">
      <dgm:prSet/>
      <dgm:spPr/>
      <dgm:t>
        <a:bodyPr/>
        <a:lstStyle/>
        <a:p>
          <a:endParaRPr lang="en-US"/>
        </a:p>
      </dgm:t>
    </dgm:pt>
    <dgm:pt modelId="{420F3921-BC07-E445-BCFF-E5175046809D}" type="pres">
      <dgm:prSet presAssocID="{6C0C34EB-97DA-4DB4-B5FB-C156069E5332}" presName="linear" presStyleCnt="0">
        <dgm:presLayoutVars>
          <dgm:animLvl val="lvl"/>
          <dgm:resizeHandles val="exact"/>
        </dgm:presLayoutVars>
      </dgm:prSet>
      <dgm:spPr/>
    </dgm:pt>
    <dgm:pt modelId="{69A2FFAD-ECC1-0B44-8B34-5406FC03DA4B}" type="pres">
      <dgm:prSet presAssocID="{2F3826B9-47E8-4C25-856E-40FB00ED61FB}" presName="parentText" presStyleLbl="node1" presStyleIdx="0" presStyleCnt="5">
        <dgm:presLayoutVars>
          <dgm:chMax val="0"/>
          <dgm:bulletEnabled val="1"/>
        </dgm:presLayoutVars>
      </dgm:prSet>
      <dgm:spPr/>
    </dgm:pt>
    <dgm:pt modelId="{A00F3C2C-88BE-9D4A-9955-946A17CFE4AD}" type="pres">
      <dgm:prSet presAssocID="{518503F6-BB66-4AF0-AA27-30D9A4D81BB1}" presName="spacer" presStyleCnt="0"/>
      <dgm:spPr/>
    </dgm:pt>
    <dgm:pt modelId="{C035BE8F-AF3C-3944-9683-4BB472CE67BF}" type="pres">
      <dgm:prSet presAssocID="{9BD39D26-01C7-F94A-A480-7396F46BD611}" presName="parentText" presStyleLbl="node1" presStyleIdx="1" presStyleCnt="5">
        <dgm:presLayoutVars>
          <dgm:chMax val="0"/>
          <dgm:bulletEnabled val="1"/>
        </dgm:presLayoutVars>
      </dgm:prSet>
      <dgm:spPr/>
    </dgm:pt>
    <dgm:pt modelId="{D04A415A-EB8D-A24D-810E-36F1A9E05FDE}" type="pres">
      <dgm:prSet presAssocID="{394D7F04-1FE0-DA42-B449-2CCFE02B225C}" presName="spacer" presStyleCnt="0"/>
      <dgm:spPr/>
    </dgm:pt>
    <dgm:pt modelId="{4341A06D-8AE2-E24E-810F-BF01FCD8DBB2}" type="pres">
      <dgm:prSet presAssocID="{303D74BE-72D0-423E-837C-F8F64AC991E9}" presName="parentText" presStyleLbl="node1" presStyleIdx="2" presStyleCnt="5">
        <dgm:presLayoutVars>
          <dgm:chMax val="0"/>
          <dgm:bulletEnabled val="1"/>
        </dgm:presLayoutVars>
      </dgm:prSet>
      <dgm:spPr/>
    </dgm:pt>
    <dgm:pt modelId="{3907BFEE-7C4F-FD45-B022-D3774402C974}" type="pres">
      <dgm:prSet presAssocID="{22DDD011-630B-4EDE-BFF3-C5010CA8D294}" presName="spacer" presStyleCnt="0"/>
      <dgm:spPr/>
    </dgm:pt>
    <dgm:pt modelId="{89A6DEAE-2666-104E-9298-2770CEA88307}" type="pres">
      <dgm:prSet presAssocID="{C33BF64A-8DFA-3545-8C6F-744C7A2712B1}" presName="parentText" presStyleLbl="node1" presStyleIdx="3" presStyleCnt="5">
        <dgm:presLayoutVars>
          <dgm:chMax val="0"/>
          <dgm:bulletEnabled val="1"/>
        </dgm:presLayoutVars>
      </dgm:prSet>
      <dgm:spPr/>
    </dgm:pt>
    <dgm:pt modelId="{688AFED4-0361-8F4F-949D-A50287F96E8C}" type="pres">
      <dgm:prSet presAssocID="{DA9A36DB-6D92-984C-831F-283F0FA4C18D}" presName="spacer" presStyleCnt="0"/>
      <dgm:spPr/>
    </dgm:pt>
    <dgm:pt modelId="{CDF6CF09-64AB-0842-91BB-41DF0A5347D1}" type="pres">
      <dgm:prSet presAssocID="{FF79EE7A-6EB1-C248-8152-6533C66AB2D5}" presName="parentText" presStyleLbl="node1" presStyleIdx="4" presStyleCnt="5">
        <dgm:presLayoutVars>
          <dgm:chMax val="0"/>
          <dgm:bulletEnabled val="1"/>
        </dgm:presLayoutVars>
      </dgm:prSet>
      <dgm:spPr/>
    </dgm:pt>
  </dgm:ptLst>
  <dgm:cxnLst>
    <dgm:cxn modelId="{396E591C-B07F-874F-BC81-1A5F09CB3F80}" srcId="{6C0C34EB-97DA-4DB4-B5FB-C156069E5332}" destId="{FF79EE7A-6EB1-C248-8152-6533C66AB2D5}" srcOrd="4" destOrd="0" parTransId="{EB00316F-8D17-2B43-82BB-5B2165F28BA0}" sibTransId="{DD96ACB5-0E23-604F-8A16-5C64ECCE8CC5}"/>
    <dgm:cxn modelId="{F24AA629-B343-DD42-8317-D6038AB38AE0}" type="presOf" srcId="{2F3826B9-47E8-4C25-856E-40FB00ED61FB}" destId="{69A2FFAD-ECC1-0B44-8B34-5406FC03DA4B}" srcOrd="0" destOrd="0" presId="urn:microsoft.com/office/officeart/2005/8/layout/vList2"/>
    <dgm:cxn modelId="{3BEAE144-F041-794E-A123-9A91864F7505}" srcId="{6C0C34EB-97DA-4DB4-B5FB-C156069E5332}" destId="{C33BF64A-8DFA-3545-8C6F-744C7A2712B1}" srcOrd="3" destOrd="0" parTransId="{3C55816A-0649-744C-BE26-BDEF501716C5}" sibTransId="{DA9A36DB-6D92-984C-831F-283F0FA4C18D}"/>
    <dgm:cxn modelId="{800F5D4B-BCDB-0648-906F-6D24B97C517F}" type="presOf" srcId="{303D74BE-72D0-423E-837C-F8F64AC991E9}" destId="{4341A06D-8AE2-E24E-810F-BF01FCD8DBB2}" srcOrd="0" destOrd="0" presId="urn:microsoft.com/office/officeart/2005/8/layout/vList2"/>
    <dgm:cxn modelId="{0E846458-EBB7-B342-B2D2-51BC66B7690F}" type="presOf" srcId="{FF79EE7A-6EB1-C248-8152-6533C66AB2D5}" destId="{CDF6CF09-64AB-0842-91BB-41DF0A5347D1}" srcOrd="0" destOrd="0" presId="urn:microsoft.com/office/officeart/2005/8/layout/vList2"/>
    <dgm:cxn modelId="{99B8A25B-8345-364C-8CA5-7B70427C9C2F}" type="presOf" srcId="{C33BF64A-8DFA-3545-8C6F-744C7A2712B1}" destId="{89A6DEAE-2666-104E-9298-2770CEA88307}" srcOrd="0" destOrd="0" presId="urn:microsoft.com/office/officeart/2005/8/layout/vList2"/>
    <dgm:cxn modelId="{40661C79-715A-0544-BDE2-2A1E955CE57F}" type="presOf" srcId="{9BD39D26-01C7-F94A-A480-7396F46BD611}" destId="{C035BE8F-AF3C-3944-9683-4BB472CE67BF}" srcOrd="0" destOrd="0" presId="urn:microsoft.com/office/officeart/2005/8/layout/vList2"/>
    <dgm:cxn modelId="{2E0B9B9A-040F-4A4B-89F3-D76A7D078775}" srcId="{6C0C34EB-97DA-4DB4-B5FB-C156069E5332}" destId="{2F3826B9-47E8-4C25-856E-40FB00ED61FB}" srcOrd="0" destOrd="0" parTransId="{831FCBAE-F1F7-4C33-8150-944FBEA0884E}" sibTransId="{518503F6-BB66-4AF0-AA27-30D9A4D81BB1}"/>
    <dgm:cxn modelId="{764940D5-8934-4BC0-A07B-17679BDF17A9}" srcId="{6C0C34EB-97DA-4DB4-B5FB-C156069E5332}" destId="{303D74BE-72D0-423E-837C-F8F64AC991E9}" srcOrd="2" destOrd="0" parTransId="{265CDC84-C6E1-442D-A9A3-30C9D4390DF5}" sibTransId="{22DDD011-630B-4EDE-BFF3-C5010CA8D294}"/>
    <dgm:cxn modelId="{166004E7-A144-4442-8BDE-D320E8F3D367}" srcId="{6C0C34EB-97DA-4DB4-B5FB-C156069E5332}" destId="{9BD39D26-01C7-F94A-A480-7396F46BD611}" srcOrd="1" destOrd="0" parTransId="{12A69A9E-2A4D-B64B-BF20-BB2735CBCFA1}" sibTransId="{394D7F04-1FE0-DA42-B449-2CCFE02B225C}"/>
    <dgm:cxn modelId="{02701BFA-BF5D-7246-872D-15B9B8FBB5D9}" type="presOf" srcId="{6C0C34EB-97DA-4DB4-B5FB-C156069E5332}" destId="{420F3921-BC07-E445-BCFF-E5175046809D}" srcOrd="0" destOrd="0" presId="urn:microsoft.com/office/officeart/2005/8/layout/vList2"/>
    <dgm:cxn modelId="{42E27ED8-9818-CB4C-994F-AACD49265B75}" type="presParOf" srcId="{420F3921-BC07-E445-BCFF-E5175046809D}" destId="{69A2FFAD-ECC1-0B44-8B34-5406FC03DA4B}" srcOrd="0" destOrd="0" presId="urn:microsoft.com/office/officeart/2005/8/layout/vList2"/>
    <dgm:cxn modelId="{E4992C07-7CE5-F448-818A-53FBDC7A406E}" type="presParOf" srcId="{420F3921-BC07-E445-BCFF-E5175046809D}" destId="{A00F3C2C-88BE-9D4A-9955-946A17CFE4AD}" srcOrd="1" destOrd="0" presId="urn:microsoft.com/office/officeart/2005/8/layout/vList2"/>
    <dgm:cxn modelId="{C8117E60-828F-364A-910D-C56FF2636061}" type="presParOf" srcId="{420F3921-BC07-E445-BCFF-E5175046809D}" destId="{C035BE8F-AF3C-3944-9683-4BB472CE67BF}" srcOrd="2" destOrd="0" presId="urn:microsoft.com/office/officeart/2005/8/layout/vList2"/>
    <dgm:cxn modelId="{9932860A-6613-9247-BE29-CA0581F59F8B}" type="presParOf" srcId="{420F3921-BC07-E445-BCFF-E5175046809D}" destId="{D04A415A-EB8D-A24D-810E-36F1A9E05FDE}" srcOrd="3" destOrd="0" presId="urn:microsoft.com/office/officeart/2005/8/layout/vList2"/>
    <dgm:cxn modelId="{C2602751-FABE-9047-9E03-434944A3F661}" type="presParOf" srcId="{420F3921-BC07-E445-BCFF-E5175046809D}" destId="{4341A06D-8AE2-E24E-810F-BF01FCD8DBB2}" srcOrd="4" destOrd="0" presId="urn:microsoft.com/office/officeart/2005/8/layout/vList2"/>
    <dgm:cxn modelId="{AC61309A-4CE4-C548-9343-C180F7B6B584}" type="presParOf" srcId="{420F3921-BC07-E445-BCFF-E5175046809D}" destId="{3907BFEE-7C4F-FD45-B022-D3774402C974}" srcOrd="5" destOrd="0" presId="urn:microsoft.com/office/officeart/2005/8/layout/vList2"/>
    <dgm:cxn modelId="{608A92FA-DD1F-A249-95A0-0059AB4415B0}" type="presParOf" srcId="{420F3921-BC07-E445-BCFF-E5175046809D}" destId="{89A6DEAE-2666-104E-9298-2770CEA88307}" srcOrd="6" destOrd="0" presId="urn:microsoft.com/office/officeart/2005/8/layout/vList2"/>
    <dgm:cxn modelId="{8D713891-A51C-5E4A-BB14-C7081E1455F7}" type="presParOf" srcId="{420F3921-BC07-E445-BCFF-E5175046809D}" destId="{688AFED4-0361-8F4F-949D-A50287F96E8C}" srcOrd="7" destOrd="0" presId="urn:microsoft.com/office/officeart/2005/8/layout/vList2"/>
    <dgm:cxn modelId="{796595B5-F078-F74E-8902-0517013A8ACE}" type="presParOf" srcId="{420F3921-BC07-E445-BCFF-E5175046809D}" destId="{CDF6CF09-64AB-0842-91BB-41DF0A5347D1}" srcOrd="8"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C438F44-8B4B-4702-8F7A-848D1251DF03}" type="doc">
      <dgm:prSet loTypeId="urn:microsoft.com/office/officeart/2018/5/layout/CenteredIconLabelDescriptionList" loCatId="icon" qsTypeId="urn:microsoft.com/office/officeart/2005/8/quickstyle/simple1" qsCatId="simple" csTypeId="urn:microsoft.com/office/officeart/2005/8/colors/accent1_2" csCatId="accent1" phldr="1"/>
      <dgm:spPr/>
      <dgm:t>
        <a:bodyPr/>
        <a:lstStyle/>
        <a:p>
          <a:endParaRPr lang="en-US"/>
        </a:p>
      </dgm:t>
    </dgm:pt>
    <dgm:pt modelId="{E36763E0-A2B2-42DA-A23E-5425E166BF67}">
      <dgm:prSet/>
      <dgm:spPr/>
      <dgm:t>
        <a:bodyPr/>
        <a:lstStyle/>
        <a:p>
          <a:pPr>
            <a:lnSpc>
              <a:spcPct val="100000"/>
            </a:lnSpc>
            <a:defRPr b="1"/>
          </a:pPr>
          <a:r>
            <a:rPr lang="en-US"/>
            <a:t>History</a:t>
          </a:r>
        </a:p>
      </dgm:t>
    </dgm:pt>
    <dgm:pt modelId="{B6B87834-6109-43D3-8679-5BB3D85297CE}" type="parTrans" cxnId="{4EB923AB-B785-4A07-A058-A3B17ECD7887}">
      <dgm:prSet/>
      <dgm:spPr/>
      <dgm:t>
        <a:bodyPr/>
        <a:lstStyle/>
        <a:p>
          <a:endParaRPr lang="en-US"/>
        </a:p>
      </dgm:t>
    </dgm:pt>
    <dgm:pt modelId="{A155ABE8-DFC6-433A-BD57-35FFF4CBD338}" type="sibTrans" cxnId="{4EB923AB-B785-4A07-A058-A3B17ECD7887}">
      <dgm:prSet/>
      <dgm:spPr/>
      <dgm:t>
        <a:bodyPr/>
        <a:lstStyle/>
        <a:p>
          <a:endParaRPr lang="en-US"/>
        </a:p>
      </dgm:t>
    </dgm:pt>
    <dgm:pt modelId="{91C81154-8A3A-4694-8DDF-706B388EF171}">
      <dgm:prSet/>
      <dgm:spPr/>
      <dgm:t>
        <a:bodyPr/>
        <a:lstStyle/>
        <a:p>
          <a:pPr>
            <a:lnSpc>
              <a:spcPct val="100000"/>
            </a:lnSpc>
          </a:pPr>
          <a:r>
            <a:rPr lang="en-US"/>
            <a:t>Close quarters </a:t>
          </a:r>
        </a:p>
      </dgm:t>
    </dgm:pt>
    <dgm:pt modelId="{A6FCE164-1FDA-4380-9D9C-501B3323AA59}" type="parTrans" cxnId="{09D5B0F1-85CE-46B3-AB9C-763C2E04A45E}">
      <dgm:prSet/>
      <dgm:spPr/>
      <dgm:t>
        <a:bodyPr/>
        <a:lstStyle/>
        <a:p>
          <a:endParaRPr lang="en-US"/>
        </a:p>
      </dgm:t>
    </dgm:pt>
    <dgm:pt modelId="{F089C3CB-3CF5-475A-90AD-55C5D2807584}" type="sibTrans" cxnId="{09D5B0F1-85CE-46B3-AB9C-763C2E04A45E}">
      <dgm:prSet/>
      <dgm:spPr/>
      <dgm:t>
        <a:bodyPr/>
        <a:lstStyle/>
        <a:p>
          <a:endParaRPr lang="en-US"/>
        </a:p>
      </dgm:t>
    </dgm:pt>
    <dgm:pt modelId="{1FF6C800-7202-4E23-9A69-CE6904889F58}">
      <dgm:prSet/>
      <dgm:spPr/>
      <dgm:t>
        <a:bodyPr/>
        <a:lstStyle/>
        <a:p>
          <a:pPr>
            <a:lnSpc>
              <a:spcPct val="100000"/>
            </a:lnSpc>
          </a:pPr>
          <a:r>
            <a:rPr lang="en-US"/>
            <a:t>Unvaccinated</a:t>
          </a:r>
        </a:p>
      </dgm:t>
    </dgm:pt>
    <dgm:pt modelId="{8AF50254-FDBB-4791-A6A9-87DEA7D269AB}" type="parTrans" cxnId="{4FE667D7-2DB0-4BA1-8D30-E8A0A37DE323}">
      <dgm:prSet/>
      <dgm:spPr/>
      <dgm:t>
        <a:bodyPr/>
        <a:lstStyle/>
        <a:p>
          <a:endParaRPr lang="en-US"/>
        </a:p>
      </dgm:t>
    </dgm:pt>
    <dgm:pt modelId="{527ED077-F5C5-4025-B35C-724DCE2F641F}" type="sibTrans" cxnId="{4FE667D7-2DB0-4BA1-8D30-E8A0A37DE323}">
      <dgm:prSet/>
      <dgm:spPr/>
      <dgm:t>
        <a:bodyPr/>
        <a:lstStyle/>
        <a:p>
          <a:endParaRPr lang="en-US"/>
        </a:p>
      </dgm:t>
    </dgm:pt>
    <dgm:pt modelId="{45B96567-17EE-410A-A408-37439E9F84D3}">
      <dgm:prSet/>
      <dgm:spPr/>
      <dgm:t>
        <a:bodyPr/>
        <a:lstStyle/>
        <a:p>
          <a:pPr>
            <a:lnSpc>
              <a:spcPct val="100000"/>
            </a:lnSpc>
          </a:pPr>
          <a:r>
            <a:rPr lang="en-US"/>
            <a:t>Older adults </a:t>
          </a:r>
        </a:p>
      </dgm:t>
    </dgm:pt>
    <dgm:pt modelId="{2E2D3B2C-B686-492E-AF58-92C87F9B6D74}" type="parTrans" cxnId="{0330604C-E0C3-426A-990E-17BE25AFB8EA}">
      <dgm:prSet/>
      <dgm:spPr/>
      <dgm:t>
        <a:bodyPr/>
        <a:lstStyle/>
        <a:p>
          <a:endParaRPr lang="en-US"/>
        </a:p>
      </dgm:t>
    </dgm:pt>
    <dgm:pt modelId="{E6A1B9D0-C1BD-453E-8B29-752C856C508A}" type="sibTrans" cxnId="{0330604C-E0C3-426A-990E-17BE25AFB8EA}">
      <dgm:prSet/>
      <dgm:spPr/>
      <dgm:t>
        <a:bodyPr/>
        <a:lstStyle/>
        <a:p>
          <a:endParaRPr lang="en-US"/>
        </a:p>
      </dgm:t>
    </dgm:pt>
    <dgm:pt modelId="{5B74B590-8DEE-4CF5-B78B-E4D5004EE4DD}">
      <dgm:prSet/>
      <dgm:spPr/>
      <dgm:t>
        <a:bodyPr/>
        <a:lstStyle/>
        <a:p>
          <a:pPr>
            <a:lnSpc>
              <a:spcPct val="100000"/>
            </a:lnSpc>
          </a:pPr>
          <a:r>
            <a:rPr lang="en-US"/>
            <a:t>Alcohol abuse</a:t>
          </a:r>
        </a:p>
      </dgm:t>
    </dgm:pt>
    <dgm:pt modelId="{C6E73551-45EE-47CD-BF54-53581BAC9D90}" type="parTrans" cxnId="{827D2F9C-DB9F-4D2B-BB36-E69A57C87122}">
      <dgm:prSet/>
      <dgm:spPr/>
      <dgm:t>
        <a:bodyPr/>
        <a:lstStyle/>
        <a:p>
          <a:endParaRPr lang="en-US"/>
        </a:p>
      </dgm:t>
    </dgm:pt>
    <dgm:pt modelId="{2ACFDA51-F6EC-4846-8AA1-69A6A8A3023B}" type="sibTrans" cxnId="{827D2F9C-DB9F-4D2B-BB36-E69A57C87122}">
      <dgm:prSet/>
      <dgm:spPr/>
      <dgm:t>
        <a:bodyPr/>
        <a:lstStyle/>
        <a:p>
          <a:endParaRPr lang="en-US"/>
        </a:p>
      </dgm:t>
    </dgm:pt>
    <dgm:pt modelId="{8A8B42DB-60D9-4566-9F82-125DDB111DE3}">
      <dgm:prSet/>
      <dgm:spPr/>
      <dgm:t>
        <a:bodyPr/>
        <a:lstStyle/>
        <a:p>
          <a:pPr>
            <a:lnSpc>
              <a:spcPct val="100000"/>
            </a:lnSpc>
          </a:pPr>
          <a:r>
            <a:rPr lang="en-US"/>
            <a:t>Previous head trauma/surgery</a:t>
          </a:r>
        </a:p>
      </dgm:t>
    </dgm:pt>
    <dgm:pt modelId="{395F6824-DCFB-4973-BD6D-4E244BB02B5F}" type="parTrans" cxnId="{CBC5F567-413D-4AE8-AF8E-717D735207E9}">
      <dgm:prSet/>
      <dgm:spPr/>
      <dgm:t>
        <a:bodyPr/>
        <a:lstStyle/>
        <a:p>
          <a:endParaRPr lang="en-US"/>
        </a:p>
      </dgm:t>
    </dgm:pt>
    <dgm:pt modelId="{52A90E59-7992-4394-B2B3-3860D515B011}" type="sibTrans" cxnId="{CBC5F567-413D-4AE8-AF8E-717D735207E9}">
      <dgm:prSet/>
      <dgm:spPr/>
      <dgm:t>
        <a:bodyPr/>
        <a:lstStyle/>
        <a:p>
          <a:endParaRPr lang="en-US"/>
        </a:p>
      </dgm:t>
    </dgm:pt>
    <dgm:pt modelId="{69987E18-1019-442E-93E7-80371A4243DD}">
      <dgm:prSet/>
      <dgm:spPr/>
      <dgm:t>
        <a:bodyPr/>
        <a:lstStyle/>
        <a:p>
          <a:pPr>
            <a:lnSpc>
              <a:spcPct val="100000"/>
            </a:lnSpc>
          </a:pPr>
          <a:r>
            <a:rPr lang="en-US"/>
            <a:t>Immunocompromised </a:t>
          </a:r>
        </a:p>
      </dgm:t>
    </dgm:pt>
    <dgm:pt modelId="{52229101-C8CC-49DF-BC7B-9B8C2CE6918A}" type="parTrans" cxnId="{D23382C0-2C6B-4CE1-B123-F34A3EEE491C}">
      <dgm:prSet/>
      <dgm:spPr/>
      <dgm:t>
        <a:bodyPr/>
        <a:lstStyle/>
        <a:p>
          <a:endParaRPr lang="en-US"/>
        </a:p>
      </dgm:t>
    </dgm:pt>
    <dgm:pt modelId="{75F8A1E3-CAF5-4A11-B83A-23ACFA058EBF}" type="sibTrans" cxnId="{D23382C0-2C6B-4CE1-B123-F34A3EEE491C}">
      <dgm:prSet/>
      <dgm:spPr/>
      <dgm:t>
        <a:bodyPr/>
        <a:lstStyle/>
        <a:p>
          <a:endParaRPr lang="en-US"/>
        </a:p>
      </dgm:t>
    </dgm:pt>
    <dgm:pt modelId="{ADB91871-AD03-4DDB-A62E-D0A474B761CF}">
      <dgm:prSet/>
      <dgm:spPr/>
      <dgm:t>
        <a:bodyPr/>
        <a:lstStyle/>
        <a:p>
          <a:pPr>
            <a:lnSpc>
              <a:spcPct val="100000"/>
            </a:lnSpc>
          </a:pPr>
          <a:r>
            <a:rPr lang="en-US"/>
            <a:t>Time of initial symptoms </a:t>
          </a:r>
        </a:p>
      </dgm:t>
    </dgm:pt>
    <dgm:pt modelId="{E7D18788-7CED-4724-8A58-2A3A92B3EF6F}" type="parTrans" cxnId="{741CBECA-708B-4175-AAA3-5F6444249A42}">
      <dgm:prSet/>
      <dgm:spPr/>
      <dgm:t>
        <a:bodyPr/>
        <a:lstStyle/>
        <a:p>
          <a:endParaRPr lang="en-US"/>
        </a:p>
      </dgm:t>
    </dgm:pt>
    <dgm:pt modelId="{739619B6-7BA6-4137-B7EA-CDF88716ABC3}" type="sibTrans" cxnId="{741CBECA-708B-4175-AAA3-5F6444249A42}">
      <dgm:prSet/>
      <dgm:spPr/>
      <dgm:t>
        <a:bodyPr/>
        <a:lstStyle/>
        <a:p>
          <a:endParaRPr lang="en-US"/>
        </a:p>
      </dgm:t>
    </dgm:pt>
    <dgm:pt modelId="{9F4BF746-4A56-4A78-90A0-A46515D72A80}">
      <dgm:prSet/>
      <dgm:spPr/>
      <dgm:t>
        <a:bodyPr/>
        <a:lstStyle/>
        <a:p>
          <a:pPr>
            <a:lnSpc>
              <a:spcPct val="100000"/>
            </a:lnSpc>
            <a:defRPr b="1"/>
          </a:pPr>
          <a:r>
            <a:rPr lang="en-US"/>
            <a:t>Physical </a:t>
          </a:r>
        </a:p>
      </dgm:t>
    </dgm:pt>
    <dgm:pt modelId="{77DFAD14-D649-4AC8-BDA8-BC41679FC6F3}" type="parTrans" cxnId="{02914B71-C72B-45EA-86D6-013188FF5C2E}">
      <dgm:prSet/>
      <dgm:spPr/>
      <dgm:t>
        <a:bodyPr/>
        <a:lstStyle/>
        <a:p>
          <a:endParaRPr lang="en-US"/>
        </a:p>
      </dgm:t>
    </dgm:pt>
    <dgm:pt modelId="{B11088B1-B142-4EC3-9CC9-940A9741A56C}" type="sibTrans" cxnId="{02914B71-C72B-45EA-86D6-013188FF5C2E}">
      <dgm:prSet/>
      <dgm:spPr/>
      <dgm:t>
        <a:bodyPr/>
        <a:lstStyle/>
        <a:p>
          <a:endParaRPr lang="en-US"/>
        </a:p>
      </dgm:t>
    </dgm:pt>
    <dgm:pt modelId="{4E5F3327-94F9-41D1-BDDB-E033B7DEBA1B}">
      <dgm:prSet/>
      <dgm:spPr/>
      <dgm:t>
        <a:bodyPr/>
        <a:lstStyle/>
        <a:p>
          <a:pPr>
            <a:lnSpc>
              <a:spcPct val="100000"/>
            </a:lnSpc>
          </a:pPr>
          <a:r>
            <a:rPr lang="en-US"/>
            <a:t>Fever</a:t>
          </a:r>
        </a:p>
      </dgm:t>
    </dgm:pt>
    <dgm:pt modelId="{B2625E9B-F759-45B7-9D2C-6EA34E8E456F}" type="parTrans" cxnId="{02303624-4C12-4A61-B549-AF0ACB631FE9}">
      <dgm:prSet/>
      <dgm:spPr/>
      <dgm:t>
        <a:bodyPr/>
        <a:lstStyle/>
        <a:p>
          <a:endParaRPr lang="en-US"/>
        </a:p>
      </dgm:t>
    </dgm:pt>
    <dgm:pt modelId="{0B2FD61D-1C1F-485C-852C-EB835ADB9645}" type="sibTrans" cxnId="{02303624-4C12-4A61-B549-AF0ACB631FE9}">
      <dgm:prSet/>
      <dgm:spPr/>
      <dgm:t>
        <a:bodyPr/>
        <a:lstStyle/>
        <a:p>
          <a:endParaRPr lang="en-US"/>
        </a:p>
      </dgm:t>
    </dgm:pt>
    <dgm:pt modelId="{D0CCD20A-0A58-4612-86E3-EFF0B3F76FF6}">
      <dgm:prSet/>
      <dgm:spPr/>
      <dgm:t>
        <a:bodyPr/>
        <a:lstStyle/>
        <a:p>
          <a:pPr>
            <a:lnSpc>
              <a:spcPct val="100000"/>
            </a:lnSpc>
          </a:pPr>
          <a:r>
            <a:rPr lang="en-US"/>
            <a:t>Headache</a:t>
          </a:r>
        </a:p>
      </dgm:t>
    </dgm:pt>
    <dgm:pt modelId="{7C33FB05-E527-4D3A-B854-63EFAAB7872C}" type="parTrans" cxnId="{9D455685-066D-47F8-A368-8FBECE3FCA0D}">
      <dgm:prSet/>
      <dgm:spPr/>
      <dgm:t>
        <a:bodyPr/>
        <a:lstStyle/>
        <a:p>
          <a:endParaRPr lang="en-US"/>
        </a:p>
      </dgm:t>
    </dgm:pt>
    <dgm:pt modelId="{C6A80167-F1A6-42BE-AA6C-48991D780019}" type="sibTrans" cxnId="{9D455685-066D-47F8-A368-8FBECE3FCA0D}">
      <dgm:prSet/>
      <dgm:spPr/>
      <dgm:t>
        <a:bodyPr/>
        <a:lstStyle/>
        <a:p>
          <a:endParaRPr lang="en-US"/>
        </a:p>
      </dgm:t>
    </dgm:pt>
    <dgm:pt modelId="{47A6729E-23F3-4B52-ABEC-6A8B2287715F}">
      <dgm:prSet/>
      <dgm:spPr/>
      <dgm:t>
        <a:bodyPr/>
        <a:lstStyle/>
        <a:p>
          <a:pPr>
            <a:lnSpc>
              <a:spcPct val="100000"/>
            </a:lnSpc>
          </a:pPr>
          <a:r>
            <a:rPr lang="en-US"/>
            <a:t>Stiff neck</a:t>
          </a:r>
        </a:p>
      </dgm:t>
    </dgm:pt>
    <dgm:pt modelId="{24787A31-4F6F-4BBC-9E6D-134F4EF00A42}" type="parTrans" cxnId="{E2812588-B8F1-42E8-8BE5-4A8573B62C67}">
      <dgm:prSet/>
      <dgm:spPr/>
      <dgm:t>
        <a:bodyPr/>
        <a:lstStyle/>
        <a:p>
          <a:endParaRPr lang="en-US"/>
        </a:p>
      </dgm:t>
    </dgm:pt>
    <dgm:pt modelId="{6D29855E-344B-44CB-8274-D10EC057F17D}" type="sibTrans" cxnId="{E2812588-B8F1-42E8-8BE5-4A8573B62C67}">
      <dgm:prSet/>
      <dgm:spPr/>
      <dgm:t>
        <a:bodyPr/>
        <a:lstStyle/>
        <a:p>
          <a:endParaRPr lang="en-US"/>
        </a:p>
      </dgm:t>
    </dgm:pt>
    <dgm:pt modelId="{009BBF44-5A03-42F0-9091-1C7982330F81}">
      <dgm:prSet/>
      <dgm:spPr/>
      <dgm:t>
        <a:bodyPr/>
        <a:lstStyle/>
        <a:p>
          <a:pPr>
            <a:lnSpc>
              <a:spcPct val="100000"/>
            </a:lnSpc>
          </a:pPr>
          <a:r>
            <a:rPr lang="en-US"/>
            <a:t>Altered mental status </a:t>
          </a:r>
        </a:p>
      </dgm:t>
    </dgm:pt>
    <dgm:pt modelId="{8BBEF2BF-C3F4-4B5C-85B2-27E0008360CA}" type="parTrans" cxnId="{C436AC39-9533-4283-9688-C80F079BE14E}">
      <dgm:prSet/>
      <dgm:spPr/>
      <dgm:t>
        <a:bodyPr/>
        <a:lstStyle/>
        <a:p>
          <a:endParaRPr lang="en-US"/>
        </a:p>
      </dgm:t>
    </dgm:pt>
    <dgm:pt modelId="{418DC16D-0A6E-426A-B1F8-7638873DFBF0}" type="sibTrans" cxnId="{C436AC39-9533-4283-9688-C80F079BE14E}">
      <dgm:prSet/>
      <dgm:spPr/>
      <dgm:t>
        <a:bodyPr/>
        <a:lstStyle/>
        <a:p>
          <a:endParaRPr lang="en-US"/>
        </a:p>
      </dgm:t>
    </dgm:pt>
    <dgm:pt modelId="{0A3B3369-CA24-4480-90FA-52574420703B}">
      <dgm:prSet/>
      <dgm:spPr/>
      <dgm:t>
        <a:bodyPr/>
        <a:lstStyle/>
        <a:p>
          <a:pPr>
            <a:lnSpc>
              <a:spcPct val="100000"/>
            </a:lnSpc>
          </a:pPr>
          <a:r>
            <a:rPr lang="en-US"/>
            <a:t>Less common – seizures, aphasia, hemi-/monoparesis, coma, cranial nerve palsy, rash, papilledema</a:t>
          </a:r>
        </a:p>
      </dgm:t>
    </dgm:pt>
    <dgm:pt modelId="{3F042AF3-B2F3-4C02-81EC-C236F1AA6247}" type="parTrans" cxnId="{44037E14-50BB-40B4-B88B-E163F3C883AD}">
      <dgm:prSet/>
      <dgm:spPr/>
      <dgm:t>
        <a:bodyPr/>
        <a:lstStyle/>
        <a:p>
          <a:endParaRPr lang="en-US"/>
        </a:p>
      </dgm:t>
    </dgm:pt>
    <dgm:pt modelId="{B9D61524-5399-413E-A75E-D77BB2A52C36}" type="sibTrans" cxnId="{44037E14-50BB-40B4-B88B-E163F3C883AD}">
      <dgm:prSet/>
      <dgm:spPr/>
      <dgm:t>
        <a:bodyPr/>
        <a:lstStyle/>
        <a:p>
          <a:endParaRPr lang="en-US"/>
        </a:p>
      </dgm:t>
    </dgm:pt>
    <dgm:pt modelId="{3311A702-4010-425F-A2DA-61C2F829074C}" type="pres">
      <dgm:prSet presAssocID="{6C438F44-8B4B-4702-8F7A-848D1251DF03}" presName="root" presStyleCnt="0">
        <dgm:presLayoutVars>
          <dgm:dir/>
          <dgm:resizeHandles val="exact"/>
        </dgm:presLayoutVars>
      </dgm:prSet>
      <dgm:spPr/>
    </dgm:pt>
    <dgm:pt modelId="{29955A23-CF12-4A66-A8DA-3BE9912B9262}" type="pres">
      <dgm:prSet presAssocID="{E36763E0-A2B2-42DA-A23E-5425E166BF67}" presName="compNode" presStyleCnt="0"/>
      <dgm:spPr/>
    </dgm:pt>
    <dgm:pt modelId="{84FAF232-3D00-4B4F-B9F4-0E12D9C27DE9}" type="pres">
      <dgm:prSet presAssocID="{E36763E0-A2B2-42DA-A23E-5425E166BF67}"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erson with Cane"/>
        </a:ext>
      </dgm:extLst>
    </dgm:pt>
    <dgm:pt modelId="{3146F565-7ADC-46B1-BE2A-ADFC8BE3A0D7}" type="pres">
      <dgm:prSet presAssocID="{E36763E0-A2B2-42DA-A23E-5425E166BF67}" presName="iconSpace" presStyleCnt="0"/>
      <dgm:spPr/>
    </dgm:pt>
    <dgm:pt modelId="{050C9369-8668-4677-B176-0A5F5F7E57EE}" type="pres">
      <dgm:prSet presAssocID="{E36763E0-A2B2-42DA-A23E-5425E166BF67}" presName="parTx" presStyleLbl="revTx" presStyleIdx="0" presStyleCnt="4">
        <dgm:presLayoutVars>
          <dgm:chMax val="0"/>
          <dgm:chPref val="0"/>
        </dgm:presLayoutVars>
      </dgm:prSet>
      <dgm:spPr/>
    </dgm:pt>
    <dgm:pt modelId="{CD0CA24E-BC14-4652-B6D2-FB76129C2F18}" type="pres">
      <dgm:prSet presAssocID="{E36763E0-A2B2-42DA-A23E-5425E166BF67}" presName="txSpace" presStyleCnt="0"/>
      <dgm:spPr/>
    </dgm:pt>
    <dgm:pt modelId="{8CF9518A-57D2-4DA2-9F65-34811102F90D}" type="pres">
      <dgm:prSet presAssocID="{E36763E0-A2B2-42DA-A23E-5425E166BF67}" presName="desTx" presStyleLbl="revTx" presStyleIdx="1" presStyleCnt="4">
        <dgm:presLayoutVars/>
      </dgm:prSet>
      <dgm:spPr/>
    </dgm:pt>
    <dgm:pt modelId="{E5715A3A-1015-4E6D-ADA9-D3C918A6F283}" type="pres">
      <dgm:prSet presAssocID="{A155ABE8-DFC6-433A-BD57-35FFF4CBD338}" presName="sibTrans" presStyleCnt="0"/>
      <dgm:spPr/>
    </dgm:pt>
    <dgm:pt modelId="{8E4B0DE6-579F-491F-9353-31EFD21CC853}" type="pres">
      <dgm:prSet presAssocID="{9F4BF746-4A56-4A78-90A0-A46515D72A80}" presName="compNode" presStyleCnt="0"/>
      <dgm:spPr/>
    </dgm:pt>
    <dgm:pt modelId="{5F4DB3E8-9CB8-40E5-B5EC-2C8B599C0779}" type="pres">
      <dgm:prSet presAssocID="{9F4BF746-4A56-4A78-90A0-A46515D72A80}"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rain"/>
        </a:ext>
      </dgm:extLst>
    </dgm:pt>
    <dgm:pt modelId="{5B45E997-5953-4CC4-B77C-312EA19AB669}" type="pres">
      <dgm:prSet presAssocID="{9F4BF746-4A56-4A78-90A0-A46515D72A80}" presName="iconSpace" presStyleCnt="0"/>
      <dgm:spPr/>
    </dgm:pt>
    <dgm:pt modelId="{3847C7E4-1BA5-4129-BA6C-99B9E358E28A}" type="pres">
      <dgm:prSet presAssocID="{9F4BF746-4A56-4A78-90A0-A46515D72A80}" presName="parTx" presStyleLbl="revTx" presStyleIdx="2" presStyleCnt="4">
        <dgm:presLayoutVars>
          <dgm:chMax val="0"/>
          <dgm:chPref val="0"/>
        </dgm:presLayoutVars>
      </dgm:prSet>
      <dgm:spPr/>
    </dgm:pt>
    <dgm:pt modelId="{AD5BC980-945C-4C22-9773-D83C88C8D158}" type="pres">
      <dgm:prSet presAssocID="{9F4BF746-4A56-4A78-90A0-A46515D72A80}" presName="txSpace" presStyleCnt="0"/>
      <dgm:spPr/>
    </dgm:pt>
    <dgm:pt modelId="{D3CADDAD-A498-46C8-8A4F-FD23666C0D4F}" type="pres">
      <dgm:prSet presAssocID="{9F4BF746-4A56-4A78-90A0-A46515D72A80}" presName="desTx" presStyleLbl="revTx" presStyleIdx="3" presStyleCnt="4">
        <dgm:presLayoutVars/>
      </dgm:prSet>
      <dgm:spPr/>
    </dgm:pt>
  </dgm:ptLst>
  <dgm:cxnLst>
    <dgm:cxn modelId="{E2050B04-7EAD-4CA2-A7B5-338DDBCE9465}" type="presOf" srcId="{D0CCD20A-0A58-4612-86E3-EFF0B3F76FF6}" destId="{D3CADDAD-A498-46C8-8A4F-FD23666C0D4F}" srcOrd="0" destOrd="1" presId="urn:microsoft.com/office/officeart/2018/5/layout/CenteredIconLabelDescriptionList"/>
    <dgm:cxn modelId="{44037E14-50BB-40B4-B88B-E163F3C883AD}" srcId="{9F4BF746-4A56-4A78-90A0-A46515D72A80}" destId="{0A3B3369-CA24-4480-90FA-52574420703B}" srcOrd="4" destOrd="0" parTransId="{3F042AF3-B2F3-4C02-81EC-C236F1AA6247}" sibTransId="{B9D61524-5399-413E-A75E-D77BB2A52C36}"/>
    <dgm:cxn modelId="{02303624-4C12-4A61-B549-AF0ACB631FE9}" srcId="{9F4BF746-4A56-4A78-90A0-A46515D72A80}" destId="{4E5F3327-94F9-41D1-BDDB-E033B7DEBA1B}" srcOrd="0" destOrd="0" parTransId="{B2625E9B-F759-45B7-9D2C-6EA34E8E456F}" sibTransId="{0B2FD61D-1C1F-485C-852C-EB835ADB9645}"/>
    <dgm:cxn modelId="{C436AC39-9533-4283-9688-C80F079BE14E}" srcId="{9F4BF746-4A56-4A78-90A0-A46515D72A80}" destId="{009BBF44-5A03-42F0-9091-1C7982330F81}" srcOrd="3" destOrd="0" parTransId="{8BBEF2BF-C3F4-4B5C-85B2-27E0008360CA}" sibTransId="{418DC16D-0A6E-426A-B1F8-7638873DFBF0}"/>
    <dgm:cxn modelId="{661F8B45-0117-49AA-8D84-F71A324A5BCB}" type="presOf" srcId="{47A6729E-23F3-4B52-ABEC-6A8B2287715F}" destId="{D3CADDAD-A498-46C8-8A4F-FD23666C0D4F}" srcOrd="0" destOrd="2" presId="urn:microsoft.com/office/officeart/2018/5/layout/CenteredIconLabelDescriptionList"/>
    <dgm:cxn modelId="{B8E51147-2594-410C-A51D-465E76529EB2}" type="presOf" srcId="{1FF6C800-7202-4E23-9A69-CE6904889F58}" destId="{8CF9518A-57D2-4DA2-9F65-34811102F90D}" srcOrd="0" destOrd="1" presId="urn:microsoft.com/office/officeart/2018/5/layout/CenteredIconLabelDescriptionList"/>
    <dgm:cxn modelId="{0330604C-E0C3-426A-990E-17BE25AFB8EA}" srcId="{E36763E0-A2B2-42DA-A23E-5425E166BF67}" destId="{45B96567-17EE-410A-A408-37439E9F84D3}" srcOrd="2" destOrd="0" parTransId="{2E2D3B2C-B686-492E-AF58-92C87F9B6D74}" sibTransId="{E6A1B9D0-C1BD-453E-8B29-752C856C508A}"/>
    <dgm:cxn modelId="{B07AEB65-9FB1-416C-BA8E-83268D9E1EB1}" type="presOf" srcId="{009BBF44-5A03-42F0-9091-1C7982330F81}" destId="{D3CADDAD-A498-46C8-8A4F-FD23666C0D4F}" srcOrd="0" destOrd="3" presId="urn:microsoft.com/office/officeart/2018/5/layout/CenteredIconLabelDescriptionList"/>
    <dgm:cxn modelId="{CBC5F567-413D-4AE8-AF8E-717D735207E9}" srcId="{E36763E0-A2B2-42DA-A23E-5425E166BF67}" destId="{8A8B42DB-60D9-4566-9F82-125DDB111DE3}" srcOrd="4" destOrd="0" parTransId="{395F6824-DCFB-4973-BD6D-4E244BB02B5F}" sibTransId="{52A90E59-7992-4394-B2B3-3860D515B011}"/>
    <dgm:cxn modelId="{A8428C6A-75C7-4C1A-B6A8-3F53ECE9BF60}" type="presOf" srcId="{5B74B590-8DEE-4CF5-B78B-E4D5004EE4DD}" destId="{8CF9518A-57D2-4DA2-9F65-34811102F90D}" srcOrd="0" destOrd="3" presId="urn:microsoft.com/office/officeart/2018/5/layout/CenteredIconLabelDescriptionList"/>
    <dgm:cxn modelId="{02914B71-C72B-45EA-86D6-013188FF5C2E}" srcId="{6C438F44-8B4B-4702-8F7A-848D1251DF03}" destId="{9F4BF746-4A56-4A78-90A0-A46515D72A80}" srcOrd="1" destOrd="0" parTransId="{77DFAD14-D649-4AC8-BDA8-BC41679FC6F3}" sibTransId="{B11088B1-B142-4EC3-9CC9-940A9741A56C}"/>
    <dgm:cxn modelId="{9D455685-066D-47F8-A368-8FBECE3FCA0D}" srcId="{9F4BF746-4A56-4A78-90A0-A46515D72A80}" destId="{D0CCD20A-0A58-4612-86E3-EFF0B3F76FF6}" srcOrd="1" destOrd="0" parTransId="{7C33FB05-E527-4D3A-B854-63EFAAB7872C}" sibTransId="{C6A80167-F1A6-42BE-AA6C-48991D780019}"/>
    <dgm:cxn modelId="{E2812588-B8F1-42E8-8BE5-4A8573B62C67}" srcId="{9F4BF746-4A56-4A78-90A0-A46515D72A80}" destId="{47A6729E-23F3-4B52-ABEC-6A8B2287715F}" srcOrd="2" destOrd="0" parTransId="{24787A31-4F6F-4BBC-9E6D-134F4EF00A42}" sibTransId="{6D29855E-344B-44CB-8274-D10EC057F17D}"/>
    <dgm:cxn modelId="{3B4F8889-4437-471D-940E-F1C801CA40CD}" type="presOf" srcId="{69987E18-1019-442E-93E7-80371A4243DD}" destId="{8CF9518A-57D2-4DA2-9F65-34811102F90D}" srcOrd="0" destOrd="5" presId="urn:microsoft.com/office/officeart/2018/5/layout/CenteredIconLabelDescriptionList"/>
    <dgm:cxn modelId="{0BB57498-C6AC-43B1-A817-B6F248DA3C04}" type="presOf" srcId="{6C438F44-8B4B-4702-8F7A-848D1251DF03}" destId="{3311A702-4010-425F-A2DA-61C2F829074C}" srcOrd="0" destOrd="0" presId="urn:microsoft.com/office/officeart/2018/5/layout/CenteredIconLabelDescriptionList"/>
    <dgm:cxn modelId="{C0A8A39A-2E18-40D6-8986-E1EFB654F1EE}" type="presOf" srcId="{45B96567-17EE-410A-A408-37439E9F84D3}" destId="{8CF9518A-57D2-4DA2-9F65-34811102F90D}" srcOrd="0" destOrd="2" presId="urn:microsoft.com/office/officeart/2018/5/layout/CenteredIconLabelDescriptionList"/>
    <dgm:cxn modelId="{827D2F9C-DB9F-4D2B-BB36-E69A57C87122}" srcId="{E36763E0-A2B2-42DA-A23E-5425E166BF67}" destId="{5B74B590-8DEE-4CF5-B78B-E4D5004EE4DD}" srcOrd="3" destOrd="0" parTransId="{C6E73551-45EE-47CD-BF54-53581BAC9D90}" sibTransId="{2ACFDA51-F6EC-4846-8AA1-69A6A8A3023B}"/>
    <dgm:cxn modelId="{E7265CA3-070C-4FB3-86E5-E4B8EC4EE05F}" type="presOf" srcId="{0A3B3369-CA24-4480-90FA-52574420703B}" destId="{D3CADDAD-A498-46C8-8A4F-FD23666C0D4F}" srcOrd="0" destOrd="4" presId="urn:microsoft.com/office/officeart/2018/5/layout/CenteredIconLabelDescriptionList"/>
    <dgm:cxn modelId="{F22B5CAA-08FB-4543-8836-1ECE6B29359C}" type="presOf" srcId="{4E5F3327-94F9-41D1-BDDB-E033B7DEBA1B}" destId="{D3CADDAD-A498-46C8-8A4F-FD23666C0D4F}" srcOrd="0" destOrd="0" presId="urn:microsoft.com/office/officeart/2018/5/layout/CenteredIconLabelDescriptionList"/>
    <dgm:cxn modelId="{F70076AA-807A-4D7D-B3CA-D683FCF9CE1A}" type="presOf" srcId="{ADB91871-AD03-4DDB-A62E-D0A474B761CF}" destId="{8CF9518A-57D2-4DA2-9F65-34811102F90D}" srcOrd="0" destOrd="6" presId="urn:microsoft.com/office/officeart/2018/5/layout/CenteredIconLabelDescriptionList"/>
    <dgm:cxn modelId="{4EB923AB-B785-4A07-A058-A3B17ECD7887}" srcId="{6C438F44-8B4B-4702-8F7A-848D1251DF03}" destId="{E36763E0-A2B2-42DA-A23E-5425E166BF67}" srcOrd="0" destOrd="0" parTransId="{B6B87834-6109-43D3-8679-5BB3D85297CE}" sibTransId="{A155ABE8-DFC6-433A-BD57-35FFF4CBD338}"/>
    <dgm:cxn modelId="{E0B4D4BA-74BF-4A22-8C52-663B206ABEA3}" type="presOf" srcId="{8A8B42DB-60D9-4566-9F82-125DDB111DE3}" destId="{8CF9518A-57D2-4DA2-9F65-34811102F90D}" srcOrd="0" destOrd="4" presId="urn:microsoft.com/office/officeart/2018/5/layout/CenteredIconLabelDescriptionList"/>
    <dgm:cxn modelId="{D23382C0-2C6B-4CE1-B123-F34A3EEE491C}" srcId="{E36763E0-A2B2-42DA-A23E-5425E166BF67}" destId="{69987E18-1019-442E-93E7-80371A4243DD}" srcOrd="5" destOrd="0" parTransId="{52229101-C8CC-49DF-BC7B-9B8C2CE6918A}" sibTransId="{75F8A1E3-CAF5-4A11-B83A-23ACFA058EBF}"/>
    <dgm:cxn modelId="{741CBECA-708B-4175-AAA3-5F6444249A42}" srcId="{E36763E0-A2B2-42DA-A23E-5425E166BF67}" destId="{ADB91871-AD03-4DDB-A62E-D0A474B761CF}" srcOrd="6" destOrd="0" parTransId="{E7D18788-7CED-4724-8A58-2A3A92B3EF6F}" sibTransId="{739619B6-7BA6-4137-B7EA-CDF88716ABC3}"/>
    <dgm:cxn modelId="{69F10BCF-CC52-45B2-A0A9-E46AF6A315FB}" type="presOf" srcId="{E36763E0-A2B2-42DA-A23E-5425E166BF67}" destId="{050C9369-8668-4677-B176-0A5F5F7E57EE}" srcOrd="0" destOrd="0" presId="urn:microsoft.com/office/officeart/2018/5/layout/CenteredIconLabelDescriptionList"/>
    <dgm:cxn modelId="{4FE667D7-2DB0-4BA1-8D30-E8A0A37DE323}" srcId="{E36763E0-A2B2-42DA-A23E-5425E166BF67}" destId="{1FF6C800-7202-4E23-9A69-CE6904889F58}" srcOrd="1" destOrd="0" parTransId="{8AF50254-FDBB-4791-A6A9-87DEA7D269AB}" sibTransId="{527ED077-F5C5-4025-B35C-724DCE2F641F}"/>
    <dgm:cxn modelId="{88F168E7-0A9A-4860-A468-882F4E37230B}" type="presOf" srcId="{91C81154-8A3A-4694-8DDF-706B388EF171}" destId="{8CF9518A-57D2-4DA2-9F65-34811102F90D}" srcOrd="0" destOrd="0" presId="urn:microsoft.com/office/officeart/2018/5/layout/CenteredIconLabelDescriptionList"/>
    <dgm:cxn modelId="{09D5B0F1-85CE-46B3-AB9C-763C2E04A45E}" srcId="{E36763E0-A2B2-42DA-A23E-5425E166BF67}" destId="{91C81154-8A3A-4694-8DDF-706B388EF171}" srcOrd="0" destOrd="0" parTransId="{A6FCE164-1FDA-4380-9D9C-501B3323AA59}" sibTransId="{F089C3CB-3CF5-475A-90AD-55C5D2807584}"/>
    <dgm:cxn modelId="{FE6BD5F7-4E13-4ED1-B41A-095FA5898296}" type="presOf" srcId="{9F4BF746-4A56-4A78-90A0-A46515D72A80}" destId="{3847C7E4-1BA5-4129-BA6C-99B9E358E28A}" srcOrd="0" destOrd="0" presId="urn:microsoft.com/office/officeart/2018/5/layout/CenteredIconLabelDescriptionList"/>
    <dgm:cxn modelId="{B4BEA8C6-373E-4C9E-A5F4-CAEA82C285D3}" type="presParOf" srcId="{3311A702-4010-425F-A2DA-61C2F829074C}" destId="{29955A23-CF12-4A66-A8DA-3BE9912B9262}" srcOrd="0" destOrd="0" presId="urn:microsoft.com/office/officeart/2018/5/layout/CenteredIconLabelDescriptionList"/>
    <dgm:cxn modelId="{AC879AD3-7D13-462A-B4EB-896B669B5DA3}" type="presParOf" srcId="{29955A23-CF12-4A66-A8DA-3BE9912B9262}" destId="{84FAF232-3D00-4B4F-B9F4-0E12D9C27DE9}" srcOrd="0" destOrd="0" presId="urn:microsoft.com/office/officeart/2018/5/layout/CenteredIconLabelDescriptionList"/>
    <dgm:cxn modelId="{5492A2EE-95CC-43E6-BA63-A3CAA0A27F36}" type="presParOf" srcId="{29955A23-CF12-4A66-A8DA-3BE9912B9262}" destId="{3146F565-7ADC-46B1-BE2A-ADFC8BE3A0D7}" srcOrd="1" destOrd="0" presId="urn:microsoft.com/office/officeart/2018/5/layout/CenteredIconLabelDescriptionList"/>
    <dgm:cxn modelId="{B484CDC0-81B7-4505-A14F-16AA1519DCA8}" type="presParOf" srcId="{29955A23-CF12-4A66-A8DA-3BE9912B9262}" destId="{050C9369-8668-4677-B176-0A5F5F7E57EE}" srcOrd="2" destOrd="0" presId="urn:microsoft.com/office/officeart/2018/5/layout/CenteredIconLabelDescriptionList"/>
    <dgm:cxn modelId="{17E4B6C7-9E45-4B0F-B659-495C30B57BF3}" type="presParOf" srcId="{29955A23-CF12-4A66-A8DA-3BE9912B9262}" destId="{CD0CA24E-BC14-4652-B6D2-FB76129C2F18}" srcOrd="3" destOrd="0" presId="urn:microsoft.com/office/officeart/2018/5/layout/CenteredIconLabelDescriptionList"/>
    <dgm:cxn modelId="{3F5AD9C0-97B7-4785-BD70-3A38A8C511AA}" type="presParOf" srcId="{29955A23-CF12-4A66-A8DA-3BE9912B9262}" destId="{8CF9518A-57D2-4DA2-9F65-34811102F90D}" srcOrd="4" destOrd="0" presId="urn:microsoft.com/office/officeart/2018/5/layout/CenteredIconLabelDescriptionList"/>
    <dgm:cxn modelId="{973D65A6-B75F-4E1E-A9E0-1929EA481A11}" type="presParOf" srcId="{3311A702-4010-425F-A2DA-61C2F829074C}" destId="{E5715A3A-1015-4E6D-ADA9-D3C918A6F283}" srcOrd="1" destOrd="0" presId="urn:microsoft.com/office/officeart/2018/5/layout/CenteredIconLabelDescriptionList"/>
    <dgm:cxn modelId="{819C06D2-A495-4C4F-ABA2-8298DA1AAD85}" type="presParOf" srcId="{3311A702-4010-425F-A2DA-61C2F829074C}" destId="{8E4B0DE6-579F-491F-9353-31EFD21CC853}" srcOrd="2" destOrd="0" presId="urn:microsoft.com/office/officeart/2018/5/layout/CenteredIconLabelDescriptionList"/>
    <dgm:cxn modelId="{561B9EC6-3212-4A0B-8BA5-37051D6F25EF}" type="presParOf" srcId="{8E4B0DE6-579F-491F-9353-31EFD21CC853}" destId="{5F4DB3E8-9CB8-40E5-B5EC-2C8B599C0779}" srcOrd="0" destOrd="0" presId="urn:microsoft.com/office/officeart/2018/5/layout/CenteredIconLabelDescriptionList"/>
    <dgm:cxn modelId="{85D78034-E8DF-43D5-B36F-84BA9D6AA715}" type="presParOf" srcId="{8E4B0DE6-579F-491F-9353-31EFD21CC853}" destId="{5B45E997-5953-4CC4-B77C-312EA19AB669}" srcOrd="1" destOrd="0" presId="urn:microsoft.com/office/officeart/2018/5/layout/CenteredIconLabelDescriptionList"/>
    <dgm:cxn modelId="{CB67F0B0-6743-4EBA-A20D-1BB620343215}" type="presParOf" srcId="{8E4B0DE6-579F-491F-9353-31EFD21CC853}" destId="{3847C7E4-1BA5-4129-BA6C-99B9E358E28A}" srcOrd="2" destOrd="0" presId="urn:microsoft.com/office/officeart/2018/5/layout/CenteredIconLabelDescriptionList"/>
    <dgm:cxn modelId="{1E437B3A-3131-467A-8144-581BC541EF98}" type="presParOf" srcId="{8E4B0DE6-579F-491F-9353-31EFD21CC853}" destId="{AD5BC980-945C-4C22-9773-D83C88C8D158}" srcOrd="3" destOrd="0" presId="urn:microsoft.com/office/officeart/2018/5/layout/CenteredIconLabelDescriptionList"/>
    <dgm:cxn modelId="{87043E6D-A914-4056-AEF9-64473DDF4FEB}" type="presParOf" srcId="{8E4B0DE6-579F-491F-9353-31EFD21CC853}" destId="{D3CADDAD-A498-46C8-8A4F-FD23666C0D4F}"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F560C4E-79CB-4EB9-9077-BC8A2C304F2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0B82042-455D-4D64-B4FE-CC8E24EDEB18}">
      <dgm:prSet/>
      <dgm:spPr/>
      <dgm:t>
        <a:bodyPr/>
        <a:lstStyle/>
        <a:p>
          <a:pPr>
            <a:lnSpc>
              <a:spcPct val="100000"/>
            </a:lnSpc>
          </a:pPr>
          <a:r>
            <a:rPr lang="en-US" dirty="0"/>
            <a:t>Blood cultures </a:t>
          </a:r>
        </a:p>
      </dgm:t>
    </dgm:pt>
    <dgm:pt modelId="{615399AE-848C-48A3-BB21-816C3D219E7E}" type="parTrans" cxnId="{7C37E86A-4EEB-4799-A08E-F990D7EEAD59}">
      <dgm:prSet/>
      <dgm:spPr/>
      <dgm:t>
        <a:bodyPr/>
        <a:lstStyle/>
        <a:p>
          <a:endParaRPr lang="en-US"/>
        </a:p>
      </dgm:t>
    </dgm:pt>
    <dgm:pt modelId="{8ECA10F8-824B-4C96-B992-2BE5116B7088}" type="sibTrans" cxnId="{7C37E86A-4EEB-4799-A08E-F990D7EEAD59}">
      <dgm:prSet/>
      <dgm:spPr/>
      <dgm:t>
        <a:bodyPr/>
        <a:lstStyle/>
        <a:p>
          <a:endParaRPr lang="en-US"/>
        </a:p>
      </dgm:t>
    </dgm:pt>
    <dgm:pt modelId="{0A364C95-2D58-4163-83DF-ADB7CBD49C82}">
      <dgm:prSet/>
      <dgm:spPr/>
      <dgm:t>
        <a:bodyPr/>
        <a:lstStyle/>
        <a:p>
          <a:pPr>
            <a:lnSpc>
              <a:spcPct val="100000"/>
            </a:lnSpc>
          </a:pPr>
          <a:r>
            <a:rPr lang="en-US"/>
            <a:t>Avoidance of delay in antimicrobial therapy</a:t>
          </a:r>
        </a:p>
      </dgm:t>
    </dgm:pt>
    <dgm:pt modelId="{6DAB18D2-7021-4DA8-A070-1480F3B82291}" type="parTrans" cxnId="{5107F974-99C7-4D53-BEF1-CB22F0D6C5B5}">
      <dgm:prSet/>
      <dgm:spPr/>
      <dgm:t>
        <a:bodyPr/>
        <a:lstStyle/>
        <a:p>
          <a:endParaRPr lang="en-US"/>
        </a:p>
      </dgm:t>
    </dgm:pt>
    <dgm:pt modelId="{393DEBA6-72E5-4555-8EDE-DB0D21E74294}" type="sibTrans" cxnId="{5107F974-99C7-4D53-BEF1-CB22F0D6C5B5}">
      <dgm:prSet/>
      <dgm:spPr/>
      <dgm:t>
        <a:bodyPr/>
        <a:lstStyle/>
        <a:p>
          <a:endParaRPr lang="en-US"/>
        </a:p>
      </dgm:t>
    </dgm:pt>
    <dgm:pt modelId="{EA8E18ED-06A3-4999-9DDD-4124A35E47BD}">
      <dgm:prSet/>
      <dgm:spPr/>
      <dgm:t>
        <a:bodyPr/>
        <a:lstStyle/>
        <a:p>
          <a:pPr>
            <a:lnSpc>
              <a:spcPct val="100000"/>
            </a:lnSpc>
          </a:pPr>
          <a:r>
            <a:rPr lang="en-US" dirty="0"/>
            <a:t>Lumbar puncture vs CT</a:t>
          </a:r>
        </a:p>
      </dgm:t>
    </dgm:pt>
    <dgm:pt modelId="{6C246F9D-B48E-450E-89DC-FD58DD8AC229}" type="parTrans" cxnId="{860A9DEC-8B2B-4539-AF48-026655293461}">
      <dgm:prSet/>
      <dgm:spPr/>
      <dgm:t>
        <a:bodyPr/>
        <a:lstStyle/>
        <a:p>
          <a:endParaRPr lang="en-US"/>
        </a:p>
      </dgm:t>
    </dgm:pt>
    <dgm:pt modelId="{6DAA86AE-5F97-46BE-82F7-5EBDBD548302}" type="sibTrans" cxnId="{860A9DEC-8B2B-4539-AF48-026655293461}">
      <dgm:prSet/>
      <dgm:spPr/>
      <dgm:t>
        <a:bodyPr/>
        <a:lstStyle/>
        <a:p>
          <a:endParaRPr lang="en-US"/>
        </a:p>
      </dgm:t>
    </dgm:pt>
    <dgm:pt modelId="{FE53BF41-7D96-4C6C-A4B4-2CB92BD58AC0}">
      <dgm:prSet/>
      <dgm:spPr/>
      <dgm:t>
        <a:bodyPr/>
        <a:lstStyle/>
        <a:p>
          <a:pPr>
            <a:lnSpc>
              <a:spcPct val="100000"/>
            </a:lnSpc>
          </a:pPr>
          <a:r>
            <a:rPr lang="en-US"/>
            <a:t>Dexamethasone </a:t>
          </a:r>
        </a:p>
      </dgm:t>
    </dgm:pt>
    <dgm:pt modelId="{7EF15A30-764C-4472-8129-0D7302943D87}" type="parTrans" cxnId="{3BDEAD42-3416-49D7-83A3-64538A4B8E1C}">
      <dgm:prSet/>
      <dgm:spPr/>
      <dgm:t>
        <a:bodyPr/>
        <a:lstStyle/>
        <a:p>
          <a:endParaRPr lang="en-US"/>
        </a:p>
      </dgm:t>
    </dgm:pt>
    <dgm:pt modelId="{6C3122C5-CFE0-4EC4-878E-4B0C98AF8923}" type="sibTrans" cxnId="{3BDEAD42-3416-49D7-83A3-64538A4B8E1C}">
      <dgm:prSet/>
      <dgm:spPr/>
      <dgm:t>
        <a:bodyPr/>
        <a:lstStyle/>
        <a:p>
          <a:endParaRPr lang="en-US"/>
        </a:p>
      </dgm:t>
    </dgm:pt>
    <dgm:pt modelId="{C8D6F4BC-82BF-4FA5-851B-F2E7695B66EC}" type="pres">
      <dgm:prSet presAssocID="{BF560C4E-79CB-4EB9-9077-BC8A2C304F2E}" presName="root" presStyleCnt="0">
        <dgm:presLayoutVars>
          <dgm:dir/>
          <dgm:resizeHandles val="exact"/>
        </dgm:presLayoutVars>
      </dgm:prSet>
      <dgm:spPr/>
    </dgm:pt>
    <dgm:pt modelId="{105988F5-158D-40BD-8CF3-48E2C50374E8}" type="pres">
      <dgm:prSet presAssocID="{30B82042-455D-4D64-B4FE-CC8E24EDEB18}" presName="compNode" presStyleCnt="0"/>
      <dgm:spPr/>
    </dgm:pt>
    <dgm:pt modelId="{B74BA577-1778-4455-909A-2C013555A299}" type="pres">
      <dgm:prSet presAssocID="{30B82042-455D-4D64-B4FE-CC8E24EDEB1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IV"/>
        </a:ext>
      </dgm:extLst>
    </dgm:pt>
    <dgm:pt modelId="{714A0E34-3FE6-4644-945A-60EC5106D9EB}" type="pres">
      <dgm:prSet presAssocID="{30B82042-455D-4D64-B4FE-CC8E24EDEB18}" presName="spaceRect" presStyleCnt="0"/>
      <dgm:spPr/>
    </dgm:pt>
    <dgm:pt modelId="{987FBF65-1F7A-43D7-A3EA-7480F1B4019B}" type="pres">
      <dgm:prSet presAssocID="{30B82042-455D-4D64-B4FE-CC8E24EDEB18}" presName="textRect" presStyleLbl="revTx" presStyleIdx="0" presStyleCnt="4">
        <dgm:presLayoutVars>
          <dgm:chMax val="1"/>
          <dgm:chPref val="1"/>
        </dgm:presLayoutVars>
      </dgm:prSet>
      <dgm:spPr/>
    </dgm:pt>
    <dgm:pt modelId="{53BF0350-0ADA-4262-915F-053B0F46F668}" type="pres">
      <dgm:prSet presAssocID="{8ECA10F8-824B-4C96-B992-2BE5116B7088}" presName="sibTrans" presStyleCnt="0"/>
      <dgm:spPr/>
    </dgm:pt>
    <dgm:pt modelId="{A0EE8A72-F9F4-46CC-988D-DC4FC82FCC2B}" type="pres">
      <dgm:prSet presAssocID="{EA8E18ED-06A3-4999-9DDD-4124A35E47BD}" presName="compNode" presStyleCnt="0"/>
      <dgm:spPr/>
    </dgm:pt>
    <dgm:pt modelId="{535F27BB-BE41-473A-B66F-6CBBA82FDEAC}" type="pres">
      <dgm:prSet presAssocID="{EA8E18ED-06A3-4999-9DDD-4124A35E47B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Stethoscope"/>
        </a:ext>
      </dgm:extLst>
    </dgm:pt>
    <dgm:pt modelId="{0C81718B-B3C5-41DC-B082-0491B95B2934}" type="pres">
      <dgm:prSet presAssocID="{EA8E18ED-06A3-4999-9DDD-4124A35E47BD}" presName="spaceRect" presStyleCnt="0"/>
      <dgm:spPr/>
    </dgm:pt>
    <dgm:pt modelId="{23AC52F2-6175-48D7-9445-0BAAF51881BB}" type="pres">
      <dgm:prSet presAssocID="{EA8E18ED-06A3-4999-9DDD-4124A35E47BD}" presName="textRect" presStyleLbl="revTx" presStyleIdx="1" presStyleCnt="4">
        <dgm:presLayoutVars>
          <dgm:chMax val="1"/>
          <dgm:chPref val="1"/>
        </dgm:presLayoutVars>
      </dgm:prSet>
      <dgm:spPr/>
    </dgm:pt>
    <dgm:pt modelId="{6BEA04BE-BE46-4DEC-8D08-32FB05581F41}" type="pres">
      <dgm:prSet presAssocID="{6DAA86AE-5F97-46BE-82F7-5EBDBD548302}" presName="sibTrans" presStyleCnt="0"/>
      <dgm:spPr/>
    </dgm:pt>
    <dgm:pt modelId="{022B46ED-ABBE-4887-8FAC-C7341217D96D}" type="pres">
      <dgm:prSet presAssocID="{0A364C95-2D58-4163-83DF-ADB7CBD49C82}" presName="compNode" presStyleCnt="0"/>
      <dgm:spPr/>
    </dgm:pt>
    <dgm:pt modelId="{F96CE627-3ED9-4453-930D-9ABE3D8A3C9C}" type="pres">
      <dgm:prSet presAssocID="{0A364C95-2D58-4163-83DF-ADB7CBD49C8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Needle"/>
        </a:ext>
      </dgm:extLst>
    </dgm:pt>
    <dgm:pt modelId="{DE56F022-F8A1-4FCD-96CF-CBE983E35E51}" type="pres">
      <dgm:prSet presAssocID="{0A364C95-2D58-4163-83DF-ADB7CBD49C82}" presName="spaceRect" presStyleCnt="0"/>
      <dgm:spPr/>
    </dgm:pt>
    <dgm:pt modelId="{8BE50D92-3D45-4E57-8941-7BC5E849408E}" type="pres">
      <dgm:prSet presAssocID="{0A364C95-2D58-4163-83DF-ADB7CBD49C82}" presName="textRect" presStyleLbl="revTx" presStyleIdx="2" presStyleCnt="4">
        <dgm:presLayoutVars>
          <dgm:chMax val="1"/>
          <dgm:chPref val="1"/>
        </dgm:presLayoutVars>
      </dgm:prSet>
      <dgm:spPr/>
    </dgm:pt>
    <dgm:pt modelId="{E5D1492A-13B5-4245-A846-14C7BCA27BD9}" type="pres">
      <dgm:prSet presAssocID="{393DEBA6-72E5-4555-8EDE-DB0D21E74294}" presName="sibTrans" presStyleCnt="0"/>
      <dgm:spPr/>
    </dgm:pt>
    <dgm:pt modelId="{2E473EA5-9896-4B13-989F-36BB6BC9D12E}" type="pres">
      <dgm:prSet presAssocID="{FE53BF41-7D96-4C6C-A4B4-2CB92BD58AC0}" presName="compNode" presStyleCnt="0"/>
      <dgm:spPr/>
    </dgm:pt>
    <dgm:pt modelId="{44F9B641-060F-454D-A2CD-61D3E066BC90}" type="pres">
      <dgm:prSet presAssocID="{FE53BF41-7D96-4C6C-A4B4-2CB92BD58AC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Medicine"/>
        </a:ext>
      </dgm:extLst>
    </dgm:pt>
    <dgm:pt modelId="{B745FF01-956B-4433-8D4E-4731402BC457}" type="pres">
      <dgm:prSet presAssocID="{FE53BF41-7D96-4C6C-A4B4-2CB92BD58AC0}" presName="spaceRect" presStyleCnt="0"/>
      <dgm:spPr/>
    </dgm:pt>
    <dgm:pt modelId="{6B1EB4A3-330B-4781-AE6D-09E54FE7CEB5}" type="pres">
      <dgm:prSet presAssocID="{FE53BF41-7D96-4C6C-A4B4-2CB92BD58AC0}" presName="textRect" presStyleLbl="revTx" presStyleIdx="3" presStyleCnt="4">
        <dgm:presLayoutVars>
          <dgm:chMax val="1"/>
          <dgm:chPref val="1"/>
        </dgm:presLayoutVars>
      </dgm:prSet>
      <dgm:spPr/>
    </dgm:pt>
  </dgm:ptLst>
  <dgm:cxnLst>
    <dgm:cxn modelId="{7EB5D40A-6E2A-AD43-B936-C9B7EDC11D16}" type="presOf" srcId="{FE53BF41-7D96-4C6C-A4B4-2CB92BD58AC0}" destId="{6B1EB4A3-330B-4781-AE6D-09E54FE7CEB5}" srcOrd="0" destOrd="0" presId="urn:microsoft.com/office/officeart/2018/2/layout/IconLabelList"/>
    <dgm:cxn modelId="{81036540-A9A1-584C-8CF7-10746F3B862B}" type="presOf" srcId="{0A364C95-2D58-4163-83DF-ADB7CBD49C82}" destId="{8BE50D92-3D45-4E57-8941-7BC5E849408E}" srcOrd="0" destOrd="0" presId="urn:microsoft.com/office/officeart/2018/2/layout/IconLabelList"/>
    <dgm:cxn modelId="{3BDEAD42-3416-49D7-83A3-64538A4B8E1C}" srcId="{BF560C4E-79CB-4EB9-9077-BC8A2C304F2E}" destId="{FE53BF41-7D96-4C6C-A4B4-2CB92BD58AC0}" srcOrd="3" destOrd="0" parTransId="{7EF15A30-764C-4472-8129-0D7302943D87}" sibTransId="{6C3122C5-CFE0-4EC4-878E-4B0C98AF8923}"/>
    <dgm:cxn modelId="{7C37E86A-4EEB-4799-A08E-F990D7EEAD59}" srcId="{BF560C4E-79CB-4EB9-9077-BC8A2C304F2E}" destId="{30B82042-455D-4D64-B4FE-CC8E24EDEB18}" srcOrd="0" destOrd="0" parTransId="{615399AE-848C-48A3-BB21-816C3D219E7E}" sibTransId="{8ECA10F8-824B-4C96-B992-2BE5116B7088}"/>
    <dgm:cxn modelId="{5107F974-99C7-4D53-BEF1-CB22F0D6C5B5}" srcId="{BF560C4E-79CB-4EB9-9077-BC8A2C304F2E}" destId="{0A364C95-2D58-4163-83DF-ADB7CBD49C82}" srcOrd="2" destOrd="0" parTransId="{6DAB18D2-7021-4DA8-A070-1480F3B82291}" sibTransId="{393DEBA6-72E5-4555-8EDE-DB0D21E74294}"/>
    <dgm:cxn modelId="{2DA84C81-2120-4052-A906-05DEDB1341E9}" type="presOf" srcId="{BF560C4E-79CB-4EB9-9077-BC8A2C304F2E}" destId="{C8D6F4BC-82BF-4FA5-851B-F2E7695B66EC}" srcOrd="0" destOrd="0" presId="urn:microsoft.com/office/officeart/2018/2/layout/IconLabelList"/>
    <dgm:cxn modelId="{D3E7D7A2-6D0E-E04A-942D-1CFBAE47FC19}" type="presOf" srcId="{30B82042-455D-4D64-B4FE-CC8E24EDEB18}" destId="{987FBF65-1F7A-43D7-A3EA-7480F1B4019B}" srcOrd="0" destOrd="0" presId="urn:microsoft.com/office/officeart/2018/2/layout/IconLabelList"/>
    <dgm:cxn modelId="{E36770D6-820A-7949-B5A3-CD50F81D5340}" type="presOf" srcId="{EA8E18ED-06A3-4999-9DDD-4124A35E47BD}" destId="{23AC52F2-6175-48D7-9445-0BAAF51881BB}" srcOrd="0" destOrd="0" presId="urn:microsoft.com/office/officeart/2018/2/layout/IconLabelList"/>
    <dgm:cxn modelId="{860A9DEC-8B2B-4539-AF48-026655293461}" srcId="{BF560C4E-79CB-4EB9-9077-BC8A2C304F2E}" destId="{EA8E18ED-06A3-4999-9DDD-4124A35E47BD}" srcOrd="1" destOrd="0" parTransId="{6C246F9D-B48E-450E-89DC-FD58DD8AC229}" sibTransId="{6DAA86AE-5F97-46BE-82F7-5EBDBD548302}"/>
    <dgm:cxn modelId="{62A720B7-D5DD-2B46-BF9B-0A044D8A9E99}" type="presParOf" srcId="{C8D6F4BC-82BF-4FA5-851B-F2E7695B66EC}" destId="{105988F5-158D-40BD-8CF3-48E2C50374E8}" srcOrd="0" destOrd="0" presId="urn:microsoft.com/office/officeart/2018/2/layout/IconLabelList"/>
    <dgm:cxn modelId="{0F58A2A9-87DA-E54A-88C7-57DE8872C650}" type="presParOf" srcId="{105988F5-158D-40BD-8CF3-48E2C50374E8}" destId="{B74BA577-1778-4455-909A-2C013555A299}" srcOrd="0" destOrd="0" presId="urn:microsoft.com/office/officeart/2018/2/layout/IconLabelList"/>
    <dgm:cxn modelId="{D1CEA6E2-973F-A24C-ABD6-3FBF86A56680}" type="presParOf" srcId="{105988F5-158D-40BD-8CF3-48E2C50374E8}" destId="{714A0E34-3FE6-4644-945A-60EC5106D9EB}" srcOrd="1" destOrd="0" presId="urn:microsoft.com/office/officeart/2018/2/layout/IconLabelList"/>
    <dgm:cxn modelId="{DE0D8D0C-2B68-954B-A5EE-045F35E9662F}" type="presParOf" srcId="{105988F5-158D-40BD-8CF3-48E2C50374E8}" destId="{987FBF65-1F7A-43D7-A3EA-7480F1B4019B}" srcOrd="2" destOrd="0" presId="urn:microsoft.com/office/officeart/2018/2/layout/IconLabelList"/>
    <dgm:cxn modelId="{37538CF0-06CA-1049-9007-28C246CEF65C}" type="presParOf" srcId="{C8D6F4BC-82BF-4FA5-851B-F2E7695B66EC}" destId="{53BF0350-0ADA-4262-915F-053B0F46F668}" srcOrd="1" destOrd="0" presId="urn:microsoft.com/office/officeart/2018/2/layout/IconLabelList"/>
    <dgm:cxn modelId="{96586832-C562-9742-A3B2-D60C62E92B9A}" type="presParOf" srcId="{C8D6F4BC-82BF-4FA5-851B-F2E7695B66EC}" destId="{A0EE8A72-F9F4-46CC-988D-DC4FC82FCC2B}" srcOrd="2" destOrd="0" presId="urn:microsoft.com/office/officeart/2018/2/layout/IconLabelList"/>
    <dgm:cxn modelId="{CF5C0D18-00AA-8E41-BB33-4F69A60DE647}" type="presParOf" srcId="{A0EE8A72-F9F4-46CC-988D-DC4FC82FCC2B}" destId="{535F27BB-BE41-473A-B66F-6CBBA82FDEAC}" srcOrd="0" destOrd="0" presId="urn:microsoft.com/office/officeart/2018/2/layout/IconLabelList"/>
    <dgm:cxn modelId="{DD0EEBA6-D778-BC47-86A2-2D0E637D10EC}" type="presParOf" srcId="{A0EE8A72-F9F4-46CC-988D-DC4FC82FCC2B}" destId="{0C81718B-B3C5-41DC-B082-0491B95B2934}" srcOrd="1" destOrd="0" presId="urn:microsoft.com/office/officeart/2018/2/layout/IconLabelList"/>
    <dgm:cxn modelId="{B76EDF75-AB54-CC4B-B3B6-20EE9C1FBB6F}" type="presParOf" srcId="{A0EE8A72-F9F4-46CC-988D-DC4FC82FCC2B}" destId="{23AC52F2-6175-48D7-9445-0BAAF51881BB}" srcOrd="2" destOrd="0" presId="urn:microsoft.com/office/officeart/2018/2/layout/IconLabelList"/>
    <dgm:cxn modelId="{197E434B-7BD6-D34D-B830-663D5E0C5F7E}" type="presParOf" srcId="{C8D6F4BC-82BF-4FA5-851B-F2E7695B66EC}" destId="{6BEA04BE-BE46-4DEC-8D08-32FB05581F41}" srcOrd="3" destOrd="0" presId="urn:microsoft.com/office/officeart/2018/2/layout/IconLabelList"/>
    <dgm:cxn modelId="{93B823F5-DB37-9F41-A632-215B61627EBE}" type="presParOf" srcId="{C8D6F4BC-82BF-4FA5-851B-F2E7695B66EC}" destId="{022B46ED-ABBE-4887-8FAC-C7341217D96D}" srcOrd="4" destOrd="0" presId="urn:microsoft.com/office/officeart/2018/2/layout/IconLabelList"/>
    <dgm:cxn modelId="{856AD43A-AB62-B44D-9DDD-BC7F0002CB0D}" type="presParOf" srcId="{022B46ED-ABBE-4887-8FAC-C7341217D96D}" destId="{F96CE627-3ED9-4453-930D-9ABE3D8A3C9C}" srcOrd="0" destOrd="0" presId="urn:microsoft.com/office/officeart/2018/2/layout/IconLabelList"/>
    <dgm:cxn modelId="{E5CDDEDE-E544-A34A-8328-B818637F5F37}" type="presParOf" srcId="{022B46ED-ABBE-4887-8FAC-C7341217D96D}" destId="{DE56F022-F8A1-4FCD-96CF-CBE983E35E51}" srcOrd="1" destOrd="0" presId="urn:microsoft.com/office/officeart/2018/2/layout/IconLabelList"/>
    <dgm:cxn modelId="{BFC13C17-42B0-0242-83F5-8B90E9D322CA}" type="presParOf" srcId="{022B46ED-ABBE-4887-8FAC-C7341217D96D}" destId="{8BE50D92-3D45-4E57-8941-7BC5E849408E}" srcOrd="2" destOrd="0" presId="urn:microsoft.com/office/officeart/2018/2/layout/IconLabelList"/>
    <dgm:cxn modelId="{0A30F732-E574-1449-89C7-8626FC81DD57}" type="presParOf" srcId="{C8D6F4BC-82BF-4FA5-851B-F2E7695B66EC}" destId="{E5D1492A-13B5-4245-A846-14C7BCA27BD9}" srcOrd="5" destOrd="0" presId="urn:microsoft.com/office/officeart/2018/2/layout/IconLabelList"/>
    <dgm:cxn modelId="{3271D821-D479-0843-90D4-D12E66B4DCAF}" type="presParOf" srcId="{C8D6F4BC-82BF-4FA5-851B-F2E7695B66EC}" destId="{2E473EA5-9896-4B13-989F-36BB6BC9D12E}" srcOrd="6" destOrd="0" presId="urn:microsoft.com/office/officeart/2018/2/layout/IconLabelList"/>
    <dgm:cxn modelId="{A184B569-4FA1-124B-8ED7-759D29903668}" type="presParOf" srcId="{2E473EA5-9896-4B13-989F-36BB6BC9D12E}" destId="{44F9B641-060F-454D-A2CD-61D3E066BC90}" srcOrd="0" destOrd="0" presId="urn:microsoft.com/office/officeart/2018/2/layout/IconLabelList"/>
    <dgm:cxn modelId="{F163827C-A31D-B345-89A8-5335DA8BBE82}" type="presParOf" srcId="{2E473EA5-9896-4B13-989F-36BB6BC9D12E}" destId="{B745FF01-956B-4433-8D4E-4731402BC457}" srcOrd="1" destOrd="0" presId="urn:microsoft.com/office/officeart/2018/2/layout/IconLabelList"/>
    <dgm:cxn modelId="{0C665427-5075-F845-92F1-43E3290D5167}" type="presParOf" srcId="{2E473EA5-9896-4B13-989F-36BB6BC9D12E}" destId="{6B1EB4A3-330B-4781-AE6D-09E54FE7CEB5}"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AF01606-270B-49DF-BD11-F3FC2D1377F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C3C8FEE-8BCB-4E9B-B8BC-06E455EDD22E}">
      <dgm:prSet/>
      <dgm:spPr/>
      <dgm:t>
        <a:bodyPr/>
        <a:lstStyle/>
        <a:p>
          <a:r>
            <a:rPr lang="en-US"/>
            <a:t>Lumbar puncture </a:t>
          </a:r>
        </a:p>
      </dgm:t>
    </dgm:pt>
    <dgm:pt modelId="{B29A4F23-ADE2-4540-96F9-F806D6AF179F}" type="parTrans" cxnId="{F4CD3A6E-734C-4610-85B4-8EF8E9BAC50C}">
      <dgm:prSet/>
      <dgm:spPr/>
      <dgm:t>
        <a:bodyPr/>
        <a:lstStyle/>
        <a:p>
          <a:endParaRPr lang="en-US"/>
        </a:p>
      </dgm:t>
    </dgm:pt>
    <dgm:pt modelId="{D445D4E8-44A2-448B-8786-37C9814ED205}" type="sibTrans" cxnId="{F4CD3A6E-734C-4610-85B4-8EF8E9BAC50C}">
      <dgm:prSet/>
      <dgm:spPr/>
      <dgm:t>
        <a:bodyPr/>
        <a:lstStyle/>
        <a:p>
          <a:endParaRPr lang="en-US"/>
        </a:p>
      </dgm:t>
    </dgm:pt>
    <dgm:pt modelId="{7F4556D3-6B24-42C3-A57F-1AFE17874861}">
      <dgm:prSet/>
      <dgm:spPr/>
      <dgm:t>
        <a:bodyPr/>
        <a:lstStyle/>
        <a:p>
          <a:r>
            <a:rPr lang="en-US"/>
            <a:t>PCR </a:t>
          </a:r>
        </a:p>
      </dgm:t>
    </dgm:pt>
    <dgm:pt modelId="{A818086B-2684-49D4-9450-72846E16EDAB}" type="parTrans" cxnId="{C04683DD-C68A-435E-B1CE-C69D7C3607A6}">
      <dgm:prSet/>
      <dgm:spPr/>
      <dgm:t>
        <a:bodyPr/>
        <a:lstStyle/>
        <a:p>
          <a:endParaRPr lang="en-US"/>
        </a:p>
      </dgm:t>
    </dgm:pt>
    <dgm:pt modelId="{E42DBEB7-00D8-46BE-95EF-472D226B7E62}" type="sibTrans" cxnId="{C04683DD-C68A-435E-B1CE-C69D7C3607A6}">
      <dgm:prSet/>
      <dgm:spPr/>
      <dgm:t>
        <a:bodyPr/>
        <a:lstStyle/>
        <a:p>
          <a:endParaRPr lang="en-US"/>
        </a:p>
      </dgm:t>
    </dgm:pt>
    <dgm:pt modelId="{68CD91C7-50EA-4E94-8EA7-184E4FC61005}">
      <dgm:prSet/>
      <dgm:spPr/>
      <dgm:t>
        <a:bodyPr/>
        <a:lstStyle/>
        <a:p>
          <a:r>
            <a:rPr lang="en-US"/>
            <a:t>Serum procalcitonin, CRP, and CSF lactate </a:t>
          </a:r>
        </a:p>
      </dgm:t>
    </dgm:pt>
    <dgm:pt modelId="{886C62BA-DE6C-4F39-9BB6-E2F86700F459}" type="parTrans" cxnId="{056AF106-2952-4068-AF4C-9A3A9DAC5221}">
      <dgm:prSet/>
      <dgm:spPr/>
      <dgm:t>
        <a:bodyPr/>
        <a:lstStyle/>
        <a:p>
          <a:endParaRPr lang="en-US"/>
        </a:p>
      </dgm:t>
    </dgm:pt>
    <dgm:pt modelId="{D1E4BAAA-4C2C-459C-B3B4-407398AB16CF}" type="sibTrans" cxnId="{056AF106-2952-4068-AF4C-9A3A9DAC5221}">
      <dgm:prSet/>
      <dgm:spPr/>
      <dgm:t>
        <a:bodyPr/>
        <a:lstStyle/>
        <a:p>
          <a:endParaRPr lang="en-US"/>
        </a:p>
      </dgm:t>
    </dgm:pt>
    <dgm:pt modelId="{8C30D0E7-DFB9-4449-AF83-A35979992977}">
      <dgm:prSet/>
      <dgm:spPr/>
      <dgm:t>
        <a:bodyPr/>
        <a:lstStyle/>
        <a:p>
          <a:r>
            <a:rPr lang="en-US"/>
            <a:t>CT scan</a:t>
          </a:r>
        </a:p>
      </dgm:t>
    </dgm:pt>
    <dgm:pt modelId="{E37C759C-3E52-43D5-BFB1-60A1834A3A90}" type="parTrans" cxnId="{A28B5211-AEF4-4F64-BD4B-79C94540C620}">
      <dgm:prSet/>
      <dgm:spPr/>
      <dgm:t>
        <a:bodyPr/>
        <a:lstStyle/>
        <a:p>
          <a:endParaRPr lang="en-US"/>
        </a:p>
      </dgm:t>
    </dgm:pt>
    <dgm:pt modelId="{DB32C7B0-39BC-48AF-825C-61166FEC5736}" type="sibTrans" cxnId="{A28B5211-AEF4-4F64-BD4B-79C94540C620}">
      <dgm:prSet/>
      <dgm:spPr/>
      <dgm:t>
        <a:bodyPr/>
        <a:lstStyle/>
        <a:p>
          <a:endParaRPr lang="en-US"/>
        </a:p>
      </dgm:t>
    </dgm:pt>
    <dgm:pt modelId="{10B6BE42-50D7-4328-BC4C-00BAE408F293}">
      <dgm:prSet/>
      <dgm:spPr/>
      <dgm:t>
        <a:bodyPr/>
        <a:lstStyle/>
        <a:p>
          <a:r>
            <a:rPr lang="en-US"/>
            <a:t>Blood cultures</a:t>
          </a:r>
        </a:p>
      </dgm:t>
    </dgm:pt>
    <dgm:pt modelId="{401B2C70-8EE5-4DDB-A469-53362B0BC022}" type="parTrans" cxnId="{B9A8BA53-C88A-4E53-891A-D4F3BB8ADAA5}">
      <dgm:prSet/>
      <dgm:spPr/>
      <dgm:t>
        <a:bodyPr/>
        <a:lstStyle/>
        <a:p>
          <a:endParaRPr lang="en-US"/>
        </a:p>
      </dgm:t>
    </dgm:pt>
    <dgm:pt modelId="{79567067-0A23-4655-8712-4976D6E02458}" type="sibTrans" cxnId="{B9A8BA53-C88A-4E53-891A-D4F3BB8ADAA5}">
      <dgm:prSet/>
      <dgm:spPr/>
      <dgm:t>
        <a:bodyPr/>
        <a:lstStyle/>
        <a:p>
          <a:endParaRPr lang="en-US"/>
        </a:p>
      </dgm:t>
    </dgm:pt>
    <dgm:pt modelId="{168C1434-0209-4A7E-BC3D-73D37E88FFC5}">
      <dgm:prSet/>
      <dgm:spPr/>
      <dgm:t>
        <a:bodyPr/>
        <a:lstStyle/>
        <a:p>
          <a:r>
            <a:rPr lang="en-US"/>
            <a:t>CBC with differential </a:t>
          </a:r>
        </a:p>
      </dgm:t>
    </dgm:pt>
    <dgm:pt modelId="{45E54BC7-D4B2-4E65-89CA-EA3D5996E86F}" type="parTrans" cxnId="{C6F19148-752C-430B-B4C0-4242F263E6D2}">
      <dgm:prSet/>
      <dgm:spPr/>
      <dgm:t>
        <a:bodyPr/>
        <a:lstStyle/>
        <a:p>
          <a:endParaRPr lang="en-US"/>
        </a:p>
      </dgm:t>
    </dgm:pt>
    <dgm:pt modelId="{EDF24F92-C524-4FBA-AA21-D911FDD50FB5}" type="sibTrans" cxnId="{C6F19148-752C-430B-B4C0-4242F263E6D2}">
      <dgm:prSet/>
      <dgm:spPr/>
      <dgm:t>
        <a:bodyPr/>
        <a:lstStyle/>
        <a:p>
          <a:endParaRPr lang="en-US"/>
        </a:p>
      </dgm:t>
    </dgm:pt>
    <dgm:pt modelId="{1F80DC54-50C3-4200-8D46-A299F5D2C77C}">
      <dgm:prSet/>
      <dgm:spPr/>
      <dgm:t>
        <a:bodyPr/>
        <a:lstStyle/>
        <a:p>
          <a:r>
            <a:rPr lang="en-US"/>
            <a:t>Platelets</a:t>
          </a:r>
        </a:p>
      </dgm:t>
    </dgm:pt>
    <dgm:pt modelId="{22C9B177-FE21-4B06-A5EF-1966025F8A23}" type="parTrans" cxnId="{C479CA71-9412-4EB4-A3B9-718324850656}">
      <dgm:prSet/>
      <dgm:spPr/>
      <dgm:t>
        <a:bodyPr/>
        <a:lstStyle/>
        <a:p>
          <a:endParaRPr lang="en-US"/>
        </a:p>
      </dgm:t>
    </dgm:pt>
    <dgm:pt modelId="{90D1A67F-CFCD-4783-A36C-8E8539406F26}" type="sibTrans" cxnId="{C479CA71-9412-4EB4-A3B9-718324850656}">
      <dgm:prSet/>
      <dgm:spPr/>
      <dgm:t>
        <a:bodyPr/>
        <a:lstStyle/>
        <a:p>
          <a:endParaRPr lang="en-US"/>
        </a:p>
      </dgm:t>
    </dgm:pt>
    <dgm:pt modelId="{1E2DDB43-9B7C-4948-B5F5-2142A2D6A000}">
      <dgm:prSet/>
      <dgm:spPr/>
      <dgm:t>
        <a:bodyPr/>
        <a:lstStyle/>
        <a:p>
          <a:r>
            <a:rPr lang="en-US"/>
            <a:t>CMP</a:t>
          </a:r>
        </a:p>
      </dgm:t>
    </dgm:pt>
    <dgm:pt modelId="{0EC43990-57EF-4940-ABA6-DB10EEC5FA76}" type="parTrans" cxnId="{3E01A0C0-DE83-4137-810F-F606AF54E78A}">
      <dgm:prSet/>
      <dgm:spPr/>
      <dgm:t>
        <a:bodyPr/>
        <a:lstStyle/>
        <a:p>
          <a:endParaRPr lang="en-US"/>
        </a:p>
      </dgm:t>
    </dgm:pt>
    <dgm:pt modelId="{D04FD73E-4E32-4684-9D28-6C6D314034B3}" type="sibTrans" cxnId="{3E01A0C0-DE83-4137-810F-F606AF54E78A}">
      <dgm:prSet/>
      <dgm:spPr/>
      <dgm:t>
        <a:bodyPr/>
        <a:lstStyle/>
        <a:p>
          <a:endParaRPr lang="en-US"/>
        </a:p>
      </dgm:t>
    </dgm:pt>
    <dgm:pt modelId="{EF2D2DD0-8A18-C44E-AF3E-CCD3272A9C97}" type="pres">
      <dgm:prSet presAssocID="{1AF01606-270B-49DF-BD11-F3FC2D1377F2}" presName="linear" presStyleCnt="0">
        <dgm:presLayoutVars>
          <dgm:animLvl val="lvl"/>
          <dgm:resizeHandles val="exact"/>
        </dgm:presLayoutVars>
      </dgm:prSet>
      <dgm:spPr/>
    </dgm:pt>
    <dgm:pt modelId="{E8A2CE17-EA0A-2948-B3D3-A9D30DEC7B01}" type="pres">
      <dgm:prSet presAssocID="{EC3C8FEE-8BCB-4E9B-B8BC-06E455EDD22E}" presName="parentText" presStyleLbl="node1" presStyleIdx="0" presStyleCnt="8">
        <dgm:presLayoutVars>
          <dgm:chMax val="0"/>
          <dgm:bulletEnabled val="1"/>
        </dgm:presLayoutVars>
      </dgm:prSet>
      <dgm:spPr/>
    </dgm:pt>
    <dgm:pt modelId="{7D2664D0-8700-7E41-93DD-6EDC6C7D48A4}" type="pres">
      <dgm:prSet presAssocID="{D445D4E8-44A2-448B-8786-37C9814ED205}" presName="spacer" presStyleCnt="0"/>
      <dgm:spPr/>
    </dgm:pt>
    <dgm:pt modelId="{9C2153B4-4637-9147-B7A7-4B299B1E0703}" type="pres">
      <dgm:prSet presAssocID="{7F4556D3-6B24-42C3-A57F-1AFE17874861}" presName="parentText" presStyleLbl="node1" presStyleIdx="1" presStyleCnt="8">
        <dgm:presLayoutVars>
          <dgm:chMax val="0"/>
          <dgm:bulletEnabled val="1"/>
        </dgm:presLayoutVars>
      </dgm:prSet>
      <dgm:spPr/>
    </dgm:pt>
    <dgm:pt modelId="{6EA9FEE7-DBC6-9446-9E7A-1E97CC0ACF47}" type="pres">
      <dgm:prSet presAssocID="{E42DBEB7-00D8-46BE-95EF-472D226B7E62}" presName="spacer" presStyleCnt="0"/>
      <dgm:spPr/>
    </dgm:pt>
    <dgm:pt modelId="{985F3A42-CE40-F742-838C-FEC424DF9DF7}" type="pres">
      <dgm:prSet presAssocID="{68CD91C7-50EA-4E94-8EA7-184E4FC61005}" presName="parentText" presStyleLbl="node1" presStyleIdx="2" presStyleCnt="8">
        <dgm:presLayoutVars>
          <dgm:chMax val="0"/>
          <dgm:bulletEnabled val="1"/>
        </dgm:presLayoutVars>
      </dgm:prSet>
      <dgm:spPr/>
    </dgm:pt>
    <dgm:pt modelId="{830C1133-D82A-704F-8AD3-1909F7D6B98D}" type="pres">
      <dgm:prSet presAssocID="{D1E4BAAA-4C2C-459C-B3B4-407398AB16CF}" presName="spacer" presStyleCnt="0"/>
      <dgm:spPr/>
    </dgm:pt>
    <dgm:pt modelId="{309C65B1-722D-FD49-808E-968F18AAAE9A}" type="pres">
      <dgm:prSet presAssocID="{8C30D0E7-DFB9-4449-AF83-A35979992977}" presName="parentText" presStyleLbl="node1" presStyleIdx="3" presStyleCnt="8">
        <dgm:presLayoutVars>
          <dgm:chMax val="0"/>
          <dgm:bulletEnabled val="1"/>
        </dgm:presLayoutVars>
      </dgm:prSet>
      <dgm:spPr/>
    </dgm:pt>
    <dgm:pt modelId="{EC1D90C7-EEF2-D049-8C7E-ADEB6220EF35}" type="pres">
      <dgm:prSet presAssocID="{DB32C7B0-39BC-48AF-825C-61166FEC5736}" presName="spacer" presStyleCnt="0"/>
      <dgm:spPr/>
    </dgm:pt>
    <dgm:pt modelId="{D83A3477-1E78-674E-BF7D-6ED966562536}" type="pres">
      <dgm:prSet presAssocID="{10B6BE42-50D7-4328-BC4C-00BAE408F293}" presName="parentText" presStyleLbl="node1" presStyleIdx="4" presStyleCnt="8">
        <dgm:presLayoutVars>
          <dgm:chMax val="0"/>
          <dgm:bulletEnabled val="1"/>
        </dgm:presLayoutVars>
      </dgm:prSet>
      <dgm:spPr/>
    </dgm:pt>
    <dgm:pt modelId="{F239E5F3-E168-A84B-868A-FFDAB05400CC}" type="pres">
      <dgm:prSet presAssocID="{79567067-0A23-4655-8712-4976D6E02458}" presName="spacer" presStyleCnt="0"/>
      <dgm:spPr/>
    </dgm:pt>
    <dgm:pt modelId="{467841BE-312D-3E42-8082-19FC89F2AC50}" type="pres">
      <dgm:prSet presAssocID="{168C1434-0209-4A7E-BC3D-73D37E88FFC5}" presName="parentText" presStyleLbl="node1" presStyleIdx="5" presStyleCnt="8">
        <dgm:presLayoutVars>
          <dgm:chMax val="0"/>
          <dgm:bulletEnabled val="1"/>
        </dgm:presLayoutVars>
      </dgm:prSet>
      <dgm:spPr/>
    </dgm:pt>
    <dgm:pt modelId="{F1C5DDA5-5700-2242-910C-7D1727207176}" type="pres">
      <dgm:prSet presAssocID="{EDF24F92-C524-4FBA-AA21-D911FDD50FB5}" presName="spacer" presStyleCnt="0"/>
      <dgm:spPr/>
    </dgm:pt>
    <dgm:pt modelId="{D9FA578D-EDF6-A847-9716-5D8DB6054ECE}" type="pres">
      <dgm:prSet presAssocID="{1F80DC54-50C3-4200-8D46-A299F5D2C77C}" presName="parentText" presStyleLbl="node1" presStyleIdx="6" presStyleCnt="8">
        <dgm:presLayoutVars>
          <dgm:chMax val="0"/>
          <dgm:bulletEnabled val="1"/>
        </dgm:presLayoutVars>
      </dgm:prSet>
      <dgm:spPr/>
    </dgm:pt>
    <dgm:pt modelId="{BEB80C13-928A-7C4E-8986-2AB262CD7DBA}" type="pres">
      <dgm:prSet presAssocID="{90D1A67F-CFCD-4783-A36C-8E8539406F26}" presName="spacer" presStyleCnt="0"/>
      <dgm:spPr/>
    </dgm:pt>
    <dgm:pt modelId="{18F5C819-022C-8C41-A636-DD77E88765A7}" type="pres">
      <dgm:prSet presAssocID="{1E2DDB43-9B7C-4948-B5F5-2142A2D6A000}" presName="parentText" presStyleLbl="node1" presStyleIdx="7" presStyleCnt="8">
        <dgm:presLayoutVars>
          <dgm:chMax val="0"/>
          <dgm:bulletEnabled val="1"/>
        </dgm:presLayoutVars>
      </dgm:prSet>
      <dgm:spPr/>
    </dgm:pt>
  </dgm:ptLst>
  <dgm:cxnLst>
    <dgm:cxn modelId="{056AF106-2952-4068-AF4C-9A3A9DAC5221}" srcId="{1AF01606-270B-49DF-BD11-F3FC2D1377F2}" destId="{68CD91C7-50EA-4E94-8EA7-184E4FC61005}" srcOrd="2" destOrd="0" parTransId="{886C62BA-DE6C-4F39-9BB6-E2F86700F459}" sibTransId="{D1E4BAAA-4C2C-459C-B3B4-407398AB16CF}"/>
    <dgm:cxn modelId="{A28B5211-AEF4-4F64-BD4B-79C94540C620}" srcId="{1AF01606-270B-49DF-BD11-F3FC2D1377F2}" destId="{8C30D0E7-DFB9-4449-AF83-A35979992977}" srcOrd="3" destOrd="0" parTransId="{E37C759C-3E52-43D5-BFB1-60A1834A3A90}" sibTransId="{DB32C7B0-39BC-48AF-825C-61166FEC5736}"/>
    <dgm:cxn modelId="{5305EB25-5035-AD43-9FFF-DD081849B273}" type="presOf" srcId="{8C30D0E7-DFB9-4449-AF83-A35979992977}" destId="{309C65B1-722D-FD49-808E-968F18AAAE9A}" srcOrd="0" destOrd="0" presId="urn:microsoft.com/office/officeart/2005/8/layout/vList2"/>
    <dgm:cxn modelId="{73638928-F503-844D-BA2B-81DFE559E193}" type="presOf" srcId="{10B6BE42-50D7-4328-BC4C-00BAE408F293}" destId="{D83A3477-1E78-674E-BF7D-6ED966562536}" srcOrd="0" destOrd="0" presId="urn:microsoft.com/office/officeart/2005/8/layout/vList2"/>
    <dgm:cxn modelId="{B8971945-8C42-E747-81BE-8FC2839B9109}" type="presOf" srcId="{1F80DC54-50C3-4200-8D46-A299F5D2C77C}" destId="{D9FA578D-EDF6-A847-9716-5D8DB6054ECE}" srcOrd="0" destOrd="0" presId="urn:microsoft.com/office/officeart/2005/8/layout/vList2"/>
    <dgm:cxn modelId="{C6F19148-752C-430B-B4C0-4242F263E6D2}" srcId="{1AF01606-270B-49DF-BD11-F3FC2D1377F2}" destId="{168C1434-0209-4A7E-BC3D-73D37E88FFC5}" srcOrd="5" destOrd="0" parTransId="{45E54BC7-D4B2-4E65-89CA-EA3D5996E86F}" sibTransId="{EDF24F92-C524-4FBA-AA21-D911FDD50FB5}"/>
    <dgm:cxn modelId="{424A414B-AC92-8041-83CD-09A8A9F82707}" type="presOf" srcId="{1AF01606-270B-49DF-BD11-F3FC2D1377F2}" destId="{EF2D2DD0-8A18-C44E-AF3E-CCD3272A9C97}" srcOrd="0" destOrd="0" presId="urn:microsoft.com/office/officeart/2005/8/layout/vList2"/>
    <dgm:cxn modelId="{B9A8BA53-C88A-4E53-891A-D4F3BB8ADAA5}" srcId="{1AF01606-270B-49DF-BD11-F3FC2D1377F2}" destId="{10B6BE42-50D7-4328-BC4C-00BAE408F293}" srcOrd="4" destOrd="0" parTransId="{401B2C70-8EE5-4DDB-A469-53362B0BC022}" sibTransId="{79567067-0A23-4655-8712-4976D6E02458}"/>
    <dgm:cxn modelId="{AD831C57-007C-0049-8AF0-ACF924E0CE9A}" type="presOf" srcId="{68CD91C7-50EA-4E94-8EA7-184E4FC61005}" destId="{985F3A42-CE40-F742-838C-FEC424DF9DF7}" srcOrd="0" destOrd="0" presId="urn:microsoft.com/office/officeart/2005/8/layout/vList2"/>
    <dgm:cxn modelId="{F4CD3A6E-734C-4610-85B4-8EF8E9BAC50C}" srcId="{1AF01606-270B-49DF-BD11-F3FC2D1377F2}" destId="{EC3C8FEE-8BCB-4E9B-B8BC-06E455EDD22E}" srcOrd="0" destOrd="0" parTransId="{B29A4F23-ADE2-4540-96F9-F806D6AF179F}" sibTransId="{D445D4E8-44A2-448B-8786-37C9814ED205}"/>
    <dgm:cxn modelId="{C479CA71-9412-4EB4-A3B9-718324850656}" srcId="{1AF01606-270B-49DF-BD11-F3FC2D1377F2}" destId="{1F80DC54-50C3-4200-8D46-A299F5D2C77C}" srcOrd="6" destOrd="0" parTransId="{22C9B177-FE21-4B06-A5EF-1966025F8A23}" sibTransId="{90D1A67F-CFCD-4783-A36C-8E8539406F26}"/>
    <dgm:cxn modelId="{2CC3C185-6FB2-7344-ACE0-A45AB6F4186E}" type="presOf" srcId="{1E2DDB43-9B7C-4948-B5F5-2142A2D6A000}" destId="{18F5C819-022C-8C41-A636-DD77E88765A7}" srcOrd="0" destOrd="0" presId="urn:microsoft.com/office/officeart/2005/8/layout/vList2"/>
    <dgm:cxn modelId="{3A61EF91-4C76-9347-9159-043808A9C6EC}" type="presOf" srcId="{EC3C8FEE-8BCB-4E9B-B8BC-06E455EDD22E}" destId="{E8A2CE17-EA0A-2948-B3D3-A9D30DEC7B01}" srcOrd="0" destOrd="0" presId="urn:microsoft.com/office/officeart/2005/8/layout/vList2"/>
    <dgm:cxn modelId="{3E01A0C0-DE83-4137-810F-F606AF54E78A}" srcId="{1AF01606-270B-49DF-BD11-F3FC2D1377F2}" destId="{1E2DDB43-9B7C-4948-B5F5-2142A2D6A000}" srcOrd="7" destOrd="0" parTransId="{0EC43990-57EF-4940-ABA6-DB10EEC5FA76}" sibTransId="{D04FD73E-4E32-4684-9D28-6C6D314034B3}"/>
    <dgm:cxn modelId="{7C4F82CB-465F-3342-9E46-7EFF5319244F}" type="presOf" srcId="{168C1434-0209-4A7E-BC3D-73D37E88FFC5}" destId="{467841BE-312D-3E42-8082-19FC89F2AC50}" srcOrd="0" destOrd="0" presId="urn:microsoft.com/office/officeart/2005/8/layout/vList2"/>
    <dgm:cxn modelId="{924354D9-22BC-CB4B-8ED8-F07822D78141}" type="presOf" srcId="{7F4556D3-6B24-42C3-A57F-1AFE17874861}" destId="{9C2153B4-4637-9147-B7A7-4B299B1E0703}" srcOrd="0" destOrd="0" presId="urn:microsoft.com/office/officeart/2005/8/layout/vList2"/>
    <dgm:cxn modelId="{C04683DD-C68A-435E-B1CE-C69D7C3607A6}" srcId="{1AF01606-270B-49DF-BD11-F3FC2D1377F2}" destId="{7F4556D3-6B24-42C3-A57F-1AFE17874861}" srcOrd="1" destOrd="0" parTransId="{A818086B-2684-49D4-9450-72846E16EDAB}" sibTransId="{E42DBEB7-00D8-46BE-95EF-472D226B7E62}"/>
    <dgm:cxn modelId="{E962A56A-420F-DC4E-83A2-D4020348E781}" type="presParOf" srcId="{EF2D2DD0-8A18-C44E-AF3E-CCD3272A9C97}" destId="{E8A2CE17-EA0A-2948-B3D3-A9D30DEC7B01}" srcOrd="0" destOrd="0" presId="urn:microsoft.com/office/officeart/2005/8/layout/vList2"/>
    <dgm:cxn modelId="{2281CAAA-8B1F-BD4F-ADCA-8EB6C3F6ECB6}" type="presParOf" srcId="{EF2D2DD0-8A18-C44E-AF3E-CCD3272A9C97}" destId="{7D2664D0-8700-7E41-93DD-6EDC6C7D48A4}" srcOrd="1" destOrd="0" presId="urn:microsoft.com/office/officeart/2005/8/layout/vList2"/>
    <dgm:cxn modelId="{E399DE08-DFBC-134D-AA76-CEF9A009106F}" type="presParOf" srcId="{EF2D2DD0-8A18-C44E-AF3E-CCD3272A9C97}" destId="{9C2153B4-4637-9147-B7A7-4B299B1E0703}" srcOrd="2" destOrd="0" presId="urn:microsoft.com/office/officeart/2005/8/layout/vList2"/>
    <dgm:cxn modelId="{B5435762-0A02-8E44-90D1-628118F7E1FF}" type="presParOf" srcId="{EF2D2DD0-8A18-C44E-AF3E-CCD3272A9C97}" destId="{6EA9FEE7-DBC6-9446-9E7A-1E97CC0ACF47}" srcOrd="3" destOrd="0" presId="urn:microsoft.com/office/officeart/2005/8/layout/vList2"/>
    <dgm:cxn modelId="{48B13ADE-332A-3D4E-8511-2CB9BA74CB90}" type="presParOf" srcId="{EF2D2DD0-8A18-C44E-AF3E-CCD3272A9C97}" destId="{985F3A42-CE40-F742-838C-FEC424DF9DF7}" srcOrd="4" destOrd="0" presId="urn:microsoft.com/office/officeart/2005/8/layout/vList2"/>
    <dgm:cxn modelId="{DC87A1E4-8086-6945-ACDC-BE9227B579E0}" type="presParOf" srcId="{EF2D2DD0-8A18-C44E-AF3E-CCD3272A9C97}" destId="{830C1133-D82A-704F-8AD3-1909F7D6B98D}" srcOrd="5" destOrd="0" presId="urn:microsoft.com/office/officeart/2005/8/layout/vList2"/>
    <dgm:cxn modelId="{CAA611EA-12C9-9743-8510-8880AEBA524F}" type="presParOf" srcId="{EF2D2DD0-8A18-C44E-AF3E-CCD3272A9C97}" destId="{309C65B1-722D-FD49-808E-968F18AAAE9A}" srcOrd="6" destOrd="0" presId="urn:microsoft.com/office/officeart/2005/8/layout/vList2"/>
    <dgm:cxn modelId="{AD0ADA70-E3C0-6345-917B-245FC53E1511}" type="presParOf" srcId="{EF2D2DD0-8A18-C44E-AF3E-CCD3272A9C97}" destId="{EC1D90C7-EEF2-D049-8C7E-ADEB6220EF35}" srcOrd="7" destOrd="0" presId="urn:microsoft.com/office/officeart/2005/8/layout/vList2"/>
    <dgm:cxn modelId="{5FF60F89-A5C3-2944-B734-FA875470799A}" type="presParOf" srcId="{EF2D2DD0-8A18-C44E-AF3E-CCD3272A9C97}" destId="{D83A3477-1E78-674E-BF7D-6ED966562536}" srcOrd="8" destOrd="0" presId="urn:microsoft.com/office/officeart/2005/8/layout/vList2"/>
    <dgm:cxn modelId="{230B7F46-C51B-A947-9AAD-5BCF4A66ADFD}" type="presParOf" srcId="{EF2D2DD0-8A18-C44E-AF3E-CCD3272A9C97}" destId="{F239E5F3-E168-A84B-868A-FFDAB05400CC}" srcOrd="9" destOrd="0" presId="urn:microsoft.com/office/officeart/2005/8/layout/vList2"/>
    <dgm:cxn modelId="{FC842798-1D20-0B44-A1D2-B7B9D5839811}" type="presParOf" srcId="{EF2D2DD0-8A18-C44E-AF3E-CCD3272A9C97}" destId="{467841BE-312D-3E42-8082-19FC89F2AC50}" srcOrd="10" destOrd="0" presId="urn:microsoft.com/office/officeart/2005/8/layout/vList2"/>
    <dgm:cxn modelId="{661F936B-C490-3548-AAA6-ED2C99EA0242}" type="presParOf" srcId="{EF2D2DD0-8A18-C44E-AF3E-CCD3272A9C97}" destId="{F1C5DDA5-5700-2242-910C-7D1727207176}" srcOrd="11" destOrd="0" presId="urn:microsoft.com/office/officeart/2005/8/layout/vList2"/>
    <dgm:cxn modelId="{4B159D0F-8EDE-EA4D-8584-CE879AC77976}" type="presParOf" srcId="{EF2D2DD0-8A18-C44E-AF3E-CCD3272A9C97}" destId="{D9FA578D-EDF6-A847-9716-5D8DB6054ECE}" srcOrd="12" destOrd="0" presId="urn:microsoft.com/office/officeart/2005/8/layout/vList2"/>
    <dgm:cxn modelId="{ABC5146D-08F5-AC4F-8C0F-7601B96EDAF3}" type="presParOf" srcId="{EF2D2DD0-8A18-C44E-AF3E-CCD3272A9C97}" destId="{BEB80C13-928A-7C4E-8986-2AB262CD7DBA}" srcOrd="13" destOrd="0" presId="urn:microsoft.com/office/officeart/2005/8/layout/vList2"/>
    <dgm:cxn modelId="{F967E1B2-8389-6543-B832-5FA5FFBCE07D}" type="presParOf" srcId="{EF2D2DD0-8A18-C44E-AF3E-CCD3272A9C97}" destId="{18F5C819-022C-8C41-A636-DD77E88765A7}" srcOrd="1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5E4168-AC6A-4562-9715-D1E7C2A6CAE9}"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DD2D76B6-83BE-4734-9007-CF4570AFC6BA}">
      <dgm:prSet/>
      <dgm:spPr/>
      <dgm:t>
        <a:bodyPr/>
        <a:lstStyle/>
        <a:p>
          <a:r>
            <a:rPr lang="en-US"/>
            <a:t>Age 18-49 </a:t>
          </a:r>
        </a:p>
      </dgm:t>
    </dgm:pt>
    <dgm:pt modelId="{C4713313-FE14-452B-99D2-DC584633C59E}" type="parTrans" cxnId="{131D5A10-006B-4C65-B9E9-157B2A440239}">
      <dgm:prSet/>
      <dgm:spPr/>
      <dgm:t>
        <a:bodyPr/>
        <a:lstStyle/>
        <a:p>
          <a:endParaRPr lang="en-US"/>
        </a:p>
      </dgm:t>
    </dgm:pt>
    <dgm:pt modelId="{B4817AE8-2733-47E2-9F36-2656D70018D2}" type="sibTrans" cxnId="{131D5A10-006B-4C65-B9E9-157B2A440239}">
      <dgm:prSet/>
      <dgm:spPr/>
      <dgm:t>
        <a:bodyPr/>
        <a:lstStyle/>
        <a:p>
          <a:endParaRPr lang="en-US"/>
        </a:p>
      </dgm:t>
    </dgm:pt>
    <dgm:pt modelId="{1335415B-FB3A-4786-8350-2D0E31B05E13}">
      <dgm:prSet/>
      <dgm:spPr/>
      <dgm:t>
        <a:bodyPr/>
        <a:lstStyle/>
        <a:p>
          <a:r>
            <a:rPr lang="en-US"/>
            <a:t>Third generation cephalosporin (cefotaxime 2g IV or ceftriaxone 2g IV) plus vancomycin 15-20 mg/kg IV </a:t>
          </a:r>
        </a:p>
      </dgm:t>
    </dgm:pt>
    <dgm:pt modelId="{464247D8-8452-488E-8D32-1BFD8591E170}" type="parTrans" cxnId="{BE85F86E-1DC7-4262-8C19-9C4E5B37389C}">
      <dgm:prSet/>
      <dgm:spPr/>
      <dgm:t>
        <a:bodyPr/>
        <a:lstStyle/>
        <a:p>
          <a:endParaRPr lang="en-US"/>
        </a:p>
      </dgm:t>
    </dgm:pt>
    <dgm:pt modelId="{267EB4F7-5EE6-49E4-AC25-21E88DD8A1C9}" type="sibTrans" cxnId="{BE85F86E-1DC7-4262-8C19-9C4E5B37389C}">
      <dgm:prSet/>
      <dgm:spPr/>
      <dgm:t>
        <a:bodyPr/>
        <a:lstStyle/>
        <a:p>
          <a:endParaRPr lang="en-US"/>
        </a:p>
      </dgm:t>
    </dgm:pt>
    <dgm:pt modelId="{D5AE6A56-700E-439E-848E-7B8131B5AF95}">
      <dgm:prSet/>
      <dgm:spPr/>
      <dgm:t>
        <a:bodyPr/>
        <a:lstStyle/>
        <a:p>
          <a:r>
            <a:rPr lang="en-US"/>
            <a:t>Age 50+/ immunocompromised</a:t>
          </a:r>
        </a:p>
      </dgm:t>
    </dgm:pt>
    <dgm:pt modelId="{9E368E16-20B8-4BA6-A13D-B3EC9B1018DC}" type="parTrans" cxnId="{A4F342EA-2DA0-4A7D-82BD-39933D7ADA26}">
      <dgm:prSet/>
      <dgm:spPr/>
      <dgm:t>
        <a:bodyPr/>
        <a:lstStyle/>
        <a:p>
          <a:endParaRPr lang="en-US"/>
        </a:p>
      </dgm:t>
    </dgm:pt>
    <dgm:pt modelId="{935EF2DB-4B17-4B76-8788-F248C1CC79E8}" type="sibTrans" cxnId="{A4F342EA-2DA0-4A7D-82BD-39933D7ADA26}">
      <dgm:prSet/>
      <dgm:spPr/>
      <dgm:t>
        <a:bodyPr/>
        <a:lstStyle/>
        <a:p>
          <a:endParaRPr lang="en-US"/>
        </a:p>
      </dgm:t>
    </dgm:pt>
    <dgm:pt modelId="{8C39A042-0802-4B63-B66E-66DB6ED3DED1}">
      <dgm:prSet/>
      <dgm:spPr/>
      <dgm:t>
        <a:bodyPr/>
        <a:lstStyle/>
        <a:p>
          <a:r>
            <a:rPr lang="en-US"/>
            <a:t>Add ampicillin 2g IV </a:t>
          </a:r>
        </a:p>
      </dgm:t>
    </dgm:pt>
    <dgm:pt modelId="{469A6DF5-A1D1-4367-9843-8A4634C5C686}" type="parTrans" cxnId="{11F3F334-9E31-47AE-9CC7-9FDCD475EEBE}">
      <dgm:prSet/>
      <dgm:spPr/>
      <dgm:t>
        <a:bodyPr/>
        <a:lstStyle/>
        <a:p>
          <a:endParaRPr lang="en-US"/>
        </a:p>
      </dgm:t>
    </dgm:pt>
    <dgm:pt modelId="{6AF3E07F-ED9C-447D-83CB-809B9AB6E104}" type="sibTrans" cxnId="{11F3F334-9E31-47AE-9CC7-9FDCD475EEBE}">
      <dgm:prSet/>
      <dgm:spPr/>
      <dgm:t>
        <a:bodyPr/>
        <a:lstStyle/>
        <a:p>
          <a:endParaRPr lang="en-US"/>
        </a:p>
      </dgm:t>
    </dgm:pt>
    <dgm:pt modelId="{BE492BED-B05C-4C2D-8637-A254A9BAE20F}">
      <dgm:prSet/>
      <dgm:spPr/>
      <dgm:t>
        <a:bodyPr/>
        <a:lstStyle/>
        <a:p>
          <a:r>
            <a:rPr lang="en-US"/>
            <a:t>Dexamethasone</a:t>
          </a:r>
        </a:p>
      </dgm:t>
    </dgm:pt>
    <dgm:pt modelId="{94C0715C-61F9-4143-AFD8-78303ECA814A}" type="parTrans" cxnId="{2561CC4B-F41D-4C1D-A278-7DD7BDC94C65}">
      <dgm:prSet/>
      <dgm:spPr/>
      <dgm:t>
        <a:bodyPr/>
        <a:lstStyle/>
        <a:p>
          <a:endParaRPr lang="en-US"/>
        </a:p>
      </dgm:t>
    </dgm:pt>
    <dgm:pt modelId="{154D354D-FD6E-4272-8DC8-3D31F27E50C8}" type="sibTrans" cxnId="{2561CC4B-F41D-4C1D-A278-7DD7BDC94C65}">
      <dgm:prSet/>
      <dgm:spPr/>
      <dgm:t>
        <a:bodyPr/>
        <a:lstStyle/>
        <a:p>
          <a:endParaRPr lang="en-US"/>
        </a:p>
      </dgm:t>
    </dgm:pt>
    <dgm:pt modelId="{5C64FBA5-B912-4A44-9DF8-527CE531EAC6}">
      <dgm:prSet/>
      <dgm:spPr/>
      <dgm:t>
        <a:bodyPr/>
        <a:lstStyle/>
        <a:p>
          <a:r>
            <a:rPr lang="en-US"/>
            <a:t>Fluid management </a:t>
          </a:r>
        </a:p>
      </dgm:t>
    </dgm:pt>
    <dgm:pt modelId="{65BCF48A-3C8C-4E2E-99D8-C52074FB52F2}" type="parTrans" cxnId="{1D39F067-09A8-475C-909B-8E6D63D12657}">
      <dgm:prSet/>
      <dgm:spPr/>
      <dgm:t>
        <a:bodyPr/>
        <a:lstStyle/>
        <a:p>
          <a:endParaRPr lang="en-US"/>
        </a:p>
      </dgm:t>
    </dgm:pt>
    <dgm:pt modelId="{F90E66C1-8C79-4DB7-813D-8C0360CCD6FE}" type="sibTrans" cxnId="{1D39F067-09A8-475C-909B-8E6D63D12657}">
      <dgm:prSet/>
      <dgm:spPr/>
      <dgm:t>
        <a:bodyPr/>
        <a:lstStyle/>
        <a:p>
          <a:endParaRPr lang="en-US"/>
        </a:p>
      </dgm:t>
    </dgm:pt>
    <dgm:pt modelId="{44E12130-172D-47A2-A854-523948015FC9}">
      <dgm:prSet/>
      <dgm:spPr/>
      <dgm:t>
        <a:bodyPr/>
        <a:lstStyle/>
        <a:p>
          <a:r>
            <a:rPr lang="en-US"/>
            <a:t>Reduction of ICP</a:t>
          </a:r>
        </a:p>
      </dgm:t>
    </dgm:pt>
    <dgm:pt modelId="{8A5CFEB0-9EF0-4939-92CD-99C4E4D30341}" type="parTrans" cxnId="{40C72C90-419C-4FC4-869E-C3B63171D74F}">
      <dgm:prSet/>
      <dgm:spPr/>
      <dgm:t>
        <a:bodyPr/>
        <a:lstStyle/>
        <a:p>
          <a:endParaRPr lang="en-US"/>
        </a:p>
      </dgm:t>
    </dgm:pt>
    <dgm:pt modelId="{74B41CF3-0C8D-454E-A4CA-AB15B6BE9449}" type="sibTrans" cxnId="{40C72C90-419C-4FC4-869E-C3B63171D74F}">
      <dgm:prSet/>
      <dgm:spPr/>
      <dgm:t>
        <a:bodyPr/>
        <a:lstStyle/>
        <a:p>
          <a:endParaRPr lang="en-US"/>
        </a:p>
      </dgm:t>
    </dgm:pt>
    <dgm:pt modelId="{9097F774-E64E-45ED-91D6-4BFC239822E0}">
      <dgm:prSet/>
      <dgm:spPr/>
      <dgm:t>
        <a:bodyPr/>
        <a:lstStyle/>
        <a:p>
          <a:r>
            <a:rPr lang="en-US"/>
            <a:t>Treat fever and manage seizures</a:t>
          </a:r>
        </a:p>
      </dgm:t>
    </dgm:pt>
    <dgm:pt modelId="{2C244BA2-C187-48F9-A269-D878C0D937D3}" type="parTrans" cxnId="{BE4D7AF4-D21F-4339-81A7-7528D21E99B8}">
      <dgm:prSet/>
      <dgm:spPr/>
      <dgm:t>
        <a:bodyPr/>
        <a:lstStyle/>
        <a:p>
          <a:endParaRPr lang="en-US"/>
        </a:p>
      </dgm:t>
    </dgm:pt>
    <dgm:pt modelId="{28AD79C3-EC77-4E31-8A9B-C569F074CE46}" type="sibTrans" cxnId="{BE4D7AF4-D21F-4339-81A7-7528D21E99B8}">
      <dgm:prSet/>
      <dgm:spPr/>
      <dgm:t>
        <a:bodyPr/>
        <a:lstStyle/>
        <a:p>
          <a:endParaRPr lang="en-US"/>
        </a:p>
      </dgm:t>
    </dgm:pt>
    <dgm:pt modelId="{601AB7C7-3C6B-2540-8C26-9EDA38BBD9B1}" type="pres">
      <dgm:prSet presAssocID="{195E4168-AC6A-4562-9715-D1E7C2A6CAE9}" presName="diagram" presStyleCnt="0">
        <dgm:presLayoutVars>
          <dgm:dir/>
          <dgm:resizeHandles val="exact"/>
        </dgm:presLayoutVars>
      </dgm:prSet>
      <dgm:spPr/>
    </dgm:pt>
    <dgm:pt modelId="{80432310-304B-E94F-9FB4-E254D4B78C85}" type="pres">
      <dgm:prSet presAssocID="{DD2D76B6-83BE-4734-9007-CF4570AFC6BA}" presName="node" presStyleLbl="node1" presStyleIdx="0" presStyleCnt="6">
        <dgm:presLayoutVars>
          <dgm:bulletEnabled val="1"/>
        </dgm:presLayoutVars>
      </dgm:prSet>
      <dgm:spPr/>
    </dgm:pt>
    <dgm:pt modelId="{1B0A12E6-A8FF-FB43-8970-FD824A5D4583}" type="pres">
      <dgm:prSet presAssocID="{B4817AE8-2733-47E2-9F36-2656D70018D2}" presName="sibTrans" presStyleCnt="0"/>
      <dgm:spPr/>
    </dgm:pt>
    <dgm:pt modelId="{B8056EA2-38F0-CC4C-8C7F-6A373A884556}" type="pres">
      <dgm:prSet presAssocID="{D5AE6A56-700E-439E-848E-7B8131B5AF95}" presName="node" presStyleLbl="node1" presStyleIdx="1" presStyleCnt="6">
        <dgm:presLayoutVars>
          <dgm:bulletEnabled val="1"/>
        </dgm:presLayoutVars>
      </dgm:prSet>
      <dgm:spPr/>
    </dgm:pt>
    <dgm:pt modelId="{4DBBB131-38BF-724B-8CDF-A0A209BB0F9C}" type="pres">
      <dgm:prSet presAssocID="{935EF2DB-4B17-4B76-8788-F248C1CC79E8}" presName="sibTrans" presStyleCnt="0"/>
      <dgm:spPr/>
    </dgm:pt>
    <dgm:pt modelId="{74460072-C170-664F-9C95-55CE0B7F0EA9}" type="pres">
      <dgm:prSet presAssocID="{BE492BED-B05C-4C2D-8637-A254A9BAE20F}" presName="node" presStyleLbl="node1" presStyleIdx="2" presStyleCnt="6">
        <dgm:presLayoutVars>
          <dgm:bulletEnabled val="1"/>
        </dgm:presLayoutVars>
      </dgm:prSet>
      <dgm:spPr/>
    </dgm:pt>
    <dgm:pt modelId="{FEAB6310-6B71-1147-A337-CEEDE8C07B21}" type="pres">
      <dgm:prSet presAssocID="{154D354D-FD6E-4272-8DC8-3D31F27E50C8}" presName="sibTrans" presStyleCnt="0"/>
      <dgm:spPr/>
    </dgm:pt>
    <dgm:pt modelId="{8A0540C5-77CC-3144-A25C-285CF87F2982}" type="pres">
      <dgm:prSet presAssocID="{5C64FBA5-B912-4A44-9DF8-527CE531EAC6}" presName="node" presStyleLbl="node1" presStyleIdx="3" presStyleCnt="6">
        <dgm:presLayoutVars>
          <dgm:bulletEnabled val="1"/>
        </dgm:presLayoutVars>
      </dgm:prSet>
      <dgm:spPr/>
    </dgm:pt>
    <dgm:pt modelId="{6A597EDE-1967-E042-AFA2-FF4E80BE424C}" type="pres">
      <dgm:prSet presAssocID="{F90E66C1-8C79-4DB7-813D-8C0360CCD6FE}" presName="sibTrans" presStyleCnt="0"/>
      <dgm:spPr/>
    </dgm:pt>
    <dgm:pt modelId="{1DDC0A19-C8BC-1C40-9764-34D5409AE6A3}" type="pres">
      <dgm:prSet presAssocID="{44E12130-172D-47A2-A854-523948015FC9}" presName="node" presStyleLbl="node1" presStyleIdx="4" presStyleCnt="6">
        <dgm:presLayoutVars>
          <dgm:bulletEnabled val="1"/>
        </dgm:presLayoutVars>
      </dgm:prSet>
      <dgm:spPr/>
    </dgm:pt>
    <dgm:pt modelId="{57096DFA-47E6-D948-A341-23844C7C299C}" type="pres">
      <dgm:prSet presAssocID="{74B41CF3-0C8D-454E-A4CA-AB15B6BE9449}" presName="sibTrans" presStyleCnt="0"/>
      <dgm:spPr/>
    </dgm:pt>
    <dgm:pt modelId="{56D22153-571D-6545-B3C2-4A85390527A2}" type="pres">
      <dgm:prSet presAssocID="{9097F774-E64E-45ED-91D6-4BFC239822E0}" presName="node" presStyleLbl="node1" presStyleIdx="5" presStyleCnt="6">
        <dgm:presLayoutVars>
          <dgm:bulletEnabled val="1"/>
        </dgm:presLayoutVars>
      </dgm:prSet>
      <dgm:spPr/>
    </dgm:pt>
  </dgm:ptLst>
  <dgm:cxnLst>
    <dgm:cxn modelId="{131D5A10-006B-4C65-B9E9-157B2A440239}" srcId="{195E4168-AC6A-4562-9715-D1E7C2A6CAE9}" destId="{DD2D76B6-83BE-4734-9007-CF4570AFC6BA}" srcOrd="0" destOrd="0" parTransId="{C4713313-FE14-452B-99D2-DC584633C59E}" sibTransId="{B4817AE8-2733-47E2-9F36-2656D70018D2}"/>
    <dgm:cxn modelId="{AE459229-4A3D-4640-838A-F4693D5E1EEB}" type="presOf" srcId="{D5AE6A56-700E-439E-848E-7B8131B5AF95}" destId="{B8056EA2-38F0-CC4C-8C7F-6A373A884556}" srcOrd="0" destOrd="0" presId="urn:microsoft.com/office/officeart/2005/8/layout/default"/>
    <dgm:cxn modelId="{29067F2C-AC1E-A34A-9B69-9AE41D198511}" type="presOf" srcId="{1335415B-FB3A-4786-8350-2D0E31B05E13}" destId="{80432310-304B-E94F-9FB4-E254D4B78C85}" srcOrd="0" destOrd="1" presId="urn:microsoft.com/office/officeart/2005/8/layout/default"/>
    <dgm:cxn modelId="{1CE1D231-F44F-2A40-87F0-7386934A851B}" type="presOf" srcId="{8C39A042-0802-4B63-B66E-66DB6ED3DED1}" destId="{B8056EA2-38F0-CC4C-8C7F-6A373A884556}" srcOrd="0" destOrd="1" presId="urn:microsoft.com/office/officeart/2005/8/layout/default"/>
    <dgm:cxn modelId="{11F3F334-9E31-47AE-9CC7-9FDCD475EEBE}" srcId="{D5AE6A56-700E-439E-848E-7B8131B5AF95}" destId="{8C39A042-0802-4B63-B66E-66DB6ED3DED1}" srcOrd="0" destOrd="0" parTransId="{469A6DF5-A1D1-4367-9843-8A4634C5C686}" sibTransId="{6AF3E07F-ED9C-447D-83CB-809B9AB6E104}"/>
    <dgm:cxn modelId="{2561CC4B-F41D-4C1D-A278-7DD7BDC94C65}" srcId="{195E4168-AC6A-4562-9715-D1E7C2A6CAE9}" destId="{BE492BED-B05C-4C2D-8637-A254A9BAE20F}" srcOrd="2" destOrd="0" parTransId="{94C0715C-61F9-4143-AFD8-78303ECA814A}" sibTransId="{154D354D-FD6E-4272-8DC8-3D31F27E50C8}"/>
    <dgm:cxn modelId="{ABBAE856-9235-E946-B342-029EC061EEA3}" type="presOf" srcId="{9097F774-E64E-45ED-91D6-4BFC239822E0}" destId="{56D22153-571D-6545-B3C2-4A85390527A2}" srcOrd="0" destOrd="0" presId="urn:microsoft.com/office/officeart/2005/8/layout/default"/>
    <dgm:cxn modelId="{68C2735D-E495-514B-8F7C-6454A085F5E6}" type="presOf" srcId="{5C64FBA5-B912-4A44-9DF8-527CE531EAC6}" destId="{8A0540C5-77CC-3144-A25C-285CF87F2982}" srcOrd="0" destOrd="0" presId="urn:microsoft.com/office/officeart/2005/8/layout/default"/>
    <dgm:cxn modelId="{1D39F067-09A8-475C-909B-8E6D63D12657}" srcId="{195E4168-AC6A-4562-9715-D1E7C2A6CAE9}" destId="{5C64FBA5-B912-4A44-9DF8-527CE531EAC6}" srcOrd="3" destOrd="0" parTransId="{65BCF48A-3C8C-4E2E-99D8-C52074FB52F2}" sibTransId="{F90E66C1-8C79-4DB7-813D-8C0360CCD6FE}"/>
    <dgm:cxn modelId="{BE85F86E-1DC7-4262-8C19-9C4E5B37389C}" srcId="{DD2D76B6-83BE-4734-9007-CF4570AFC6BA}" destId="{1335415B-FB3A-4786-8350-2D0E31B05E13}" srcOrd="0" destOrd="0" parTransId="{464247D8-8452-488E-8D32-1BFD8591E170}" sibTransId="{267EB4F7-5EE6-49E4-AC25-21E88DD8A1C9}"/>
    <dgm:cxn modelId="{47012F75-59C2-BB4D-AF6C-D6FA47A11AB9}" type="presOf" srcId="{44E12130-172D-47A2-A854-523948015FC9}" destId="{1DDC0A19-C8BC-1C40-9764-34D5409AE6A3}" srcOrd="0" destOrd="0" presId="urn:microsoft.com/office/officeart/2005/8/layout/default"/>
    <dgm:cxn modelId="{97B2F579-20A7-4341-9D69-40CB7A121175}" type="presOf" srcId="{DD2D76B6-83BE-4734-9007-CF4570AFC6BA}" destId="{80432310-304B-E94F-9FB4-E254D4B78C85}" srcOrd="0" destOrd="0" presId="urn:microsoft.com/office/officeart/2005/8/layout/default"/>
    <dgm:cxn modelId="{40C72C90-419C-4FC4-869E-C3B63171D74F}" srcId="{195E4168-AC6A-4562-9715-D1E7C2A6CAE9}" destId="{44E12130-172D-47A2-A854-523948015FC9}" srcOrd="4" destOrd="0" parTransId="{8A5CFEB0-9EF0-4939-92CD-99C4E4D30341}" sibTransId="{74B41CF3-0C8D-454E-A4CA-AB15B6BE9449}"/>
    <dgm:cxn modelId="{48CC969D-164F-1A41-B708-F7995FFAA21F}" type="presOf" srcId="{BE492BED-B05C-4C2D-8637-A254A9BAE20F}" destId="{74460072-C170-664F-9C95-55CE0B7F0EA9}" srcOrd="0" destOrd="0" presId="urn:microsoft.com/office/officeart/2005/8/layout/default"/>
    <dgm:cxn modelId="{E6C3AED7-3C88-3C42-B52C-306E1800893C}" type="presOf" srcId="{195E4168-AC6A-4562-9715-D1E7C2A6CAE9}" destId="{601AB7C7-3C6B-2540-8C26-9EDA38BBD9B1}" srcOrd="0" destOrd="0" presId="urn:microsoft.com/office/officeart/2005/8/layout/default"/>
    <dgm:cxn modelId="{A4F342EA-2DA0-4A7D-82BD-39933D7ADA26}" srcId="{195E4168-AC6A-4562-9715-D1E7C2A6CAE9}" destId="{D5AE6A56-700E-439E-848E-7B8131B5AF95}" srcOrd="1" destOrd="0" parTransId="{9E368E16-20B8-4BA6-A13D-B3EC9B1018DC}" sibTransId="{935EF2DB-4B17-4B76-8788-F248C1CC79E8}"/>
    <dgm:cxn modelId="{BE4D7AF4-D21F-4339-81A7-7528D21E99B8}" srcId="{195E4168-AC6A-4562-9715-D1E7C2A6CAE9}" destId="{9097F774-E64E-45ED-91D6-4BFC239822E0}" srcOrd="5" destOrd="0" parTransId="{2C244BA2-C187-48F9-A269-D878C0D937D3}" sibTransId="{28AD79C3-EC77-4E31-8A9B-C569F074CE46}"/>
    <dgm:cxn modelId="{147A413D-F5D5-5243-A241-4A6C4B852952}" type="presParOf" srcId="{601AB7C7-3C6B-2540-8C26-9EDA38BBD9B1}" destId="{80432310-304B-E94F-9FB4-E254D4B78C85}" srcOrd="0" destOrd="0" presId="urn:microsoft.com/office/officeart/2005/8/layout/default"/>
    <dgm:cxn modelId="{AD4B6E79-6FB7-A949-B5CB-7ED73F38EA46}" type="presParOf" srcId="{601AB7C7-3C6B-2540-8C26-9EDA38BBD9B1}" destId="{1B0A12E6-A8FF-FB43-8970-FD824A5D4583}" srcOrd="1" destOrd="0" presId="urn:microsoft.com/office/officeart/2005/8/layout/default"/>
    <dgm:cxn modelId="{4F565505-5604-A54A-A1D0-A1BFF4B7E694}" type="presParOf" srcId="{601AB7C7-3C6B-2540-8C26-9EDA38BBD9B1}" destId="{B8056EA2-38F0-CC4C-8C7F-6A373A884556}" srcOrd="2" destOrd="0" presId="urn:microsoft.com/office/officeart/2005/8/layout/default"/>
    <dgm:cxn modelId="{3028C351-D2CF-974D-BB87-DDB0B388860A}" type="presParOf" srcId="{601AB7C7-3C6B-2540-8C26-9EDA38BBD9B1}" destId="{4DBBB131-38BF-724B-8CDF-A0A209BB0F9C}" srcOrd="3" destOrd="0" presId="urn:microsoft.com/office/officeart/2005/8/layout/default"/>
    <dgm:cxn modelId="{BB05E70F-A277-5D47-A7C9-90F9E5E7B8B4}" type="presParOf" srcId="{601AB7C7-3C6B-2540-8C26-9EDA38BBD9B1}" destId="{74460072-C170-664F-9C95-55CE0B7F0EA9}" srcOrd="4" destOrd="0" presId="urn:microsoft.com/office/officeart/2005/8/layout/default"/>
    <dgm:cxn modelId="{16A4C46D-5CA9-2444-B113-152EF018EC1D}" type="presParOf" srcId="{601AB7C7-3C6B-2540-8C26-9EDA38BBD9B1}" destId="{FEAB6310-6B71-1147-A337-CEEDE8C07B21}" srcOrd="5" destOrd="0" presId="urn:microsoft.com/office/officeart/2005/8/layout/default"/>
    <dgm:cxn modelId="{99680D0D-A925-9047-8719-4208E9A77F35}" type="presParOf" srcId="{601AB7C7-3C6B-2540-8C26-9EDA38BBD9B1}" destId="{8A0540C5-77CC-3144-A25C-285CF87F2982}" srcOrd="6" destOrd="0" presId="urn:microsoft.com/office/officeart/2005/8/layout/default"/>
    <dgm:cxn modelId="{2BBA362F-1428-A447-836E-861447FC1377}" type="presParOf" srcId="{601AB7C7-3C6B-2540-8C26-9EDA38BBD9B1}" destId="{6A597EDE-1967-E042-AFA2-FF4E80BE424C}" srcOrd="7" destOrd="0" presId="urn:microsoft.com/office/officeart/2005/8/layout/default"/>
    <dgm:cxn modelId="{42B3D50C-C7C3-3046-A6CE-35981CC12CE7}" type="presParOf" srcId="{601AB7C7-3C6B-2540-8C26-9EDA38BBD9B1}" destId="{1DDC0A19-C8BC-1C40-9764-34D5409AE6A3}" srcOrd="8" destOrd="0" presId="urn:microsoft.com/office/officeart/2005/8/layout/default"/>
    <dgm:cxn modelId="{B87FA13E-2A14-A543-9ACB-C9F68C5D311A}" type="presParOf" srcId="{601AB7C7-3C6B-2540-8C26-9EDA38BBD9B1}" destId="{57096DFA-47E6-D948-A341-23844C7C299C}" srcOrd="9" destOrd="0" presId="urn:microsoft.com/office/officeart/2005/8/layout/default"/>
    <dgm:cxn modelId="{A1FE4875-4B1F-BF4A-A847-C45BC1AE9A1B}" type="presParOf" srcId="{601AB7C7-3C6B-2540-8C26-9EDA38BBD9B1}" destId="{56D22153-571D-6545-B3C2-4A85390527A2}"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C9F8576-DFD9-4DFE-A2B9-A2513C7505F0}"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6FA2768-E0CA-46A4-8C5E-801B1C7F56D0}">
      <dgm:prSet/>
      <dgm:spPr/>
      <dgm:t>
        <a:bodyPr/>
        <a:lstStyle/>
        <a:p>
          <a:r>
            <a:rPr lang="en-US"/>
            <a:t>Intensive care unit </a:t>
          </a:r>
        </a:p>
      </dgm:t>
    </dgm:pt>
    <dgm:pt modelId="{003D8074-94B9-4DFC-9221-E5E5E839CC53}" type="parTrans" cxnId="{DE6F887C-8449-4149-961B-CDA4E42BAC7F}">
      <dgm:prSet/>
      <dgm:spPr/>
      <dgm:t>
        <a:bodyPr/>
        <a:lstStyle/>
        <a:p>
          <a:endParaRPr lang="en-US"/>
        </a:p>
      </dgm:t>
    </dgm:pt>
    <dgm:pt modelId="{A2BE0EF1-1B55-4876-9B25-F4A41385AB9D}" type="sibTrans" cxnId="{DE6F887C-8449-4149-961B-CDA4E42BAC7F}">
      <dgm:prSet/>
      <dgm:spPr/>
      <dgm:t>
        <a:bodyPr/>
        <a:lstStyle/>
        <a:p>
          <a:endParaRPr lang="en-US"/>
        </a:p>
      </dgm:t>
    </dgm:pt>
    <dgm:pt modelId="{4FFFBD90-32FA-4F11-A92F-531CCF35AFD3}">
      <dgm:prSet/>
      <dgm:spPr/>
      <dgm:t>
        <a:bodyPr/>
        <a:lstStyle/>
        <a:p>
          <a:r>
            <a:rPr lang="en-US"/>
            <a:t>Prognosis </a:t>
          </a:r>
        </a:p>
      </dgm:t>
    </dgm:pt>
    <dgm:pt modelId="{44D92843-A1BB-4103-997C-3AEB20033B4F}" type="parTrans" cxnId="{BDDB8C7F-5FE8-4F1B-8708-71E9FD25F09B}">
      <dgm:prSet/>
      <dgm:spPr/>
      <dgm:t>
        <a:bodyPr/>
        <a:lstStyle/>
        <a:p>
          <a:endParaRPr lang="en-US"/>
        </a:p>
      </dgm:t>
    </dgm:pt>
    <dgm:pt modelId="{3B63A9BF-FFB7-4339-81F9-D7D827761F4A}" type="sibTrans" cxnId="{BDDB8C7F-5FE8-4F1B-8708-71E9FD25F09B}">
      <dgm:prSet/>
      <dgm:spPr/>
      <dgm:t>
        <a:bodyPr/>
        <a:lstStyle/>
        <a:p>
          <a:endParaRPr lang="en-US"/>
        </a:p>
      </dgm:t>
    </dgm:pt>
    <dgm:pt modelId="{35A278F4-0651-4306-9CAE-B9C543344116}">
      <dgm:prSet/>
      <dgm:spPr/>
      <dgm:t>
        <a:bodyPr/>
        <a:lstStyle/>
        <a:p>
          <a:r>
            <a:rPr lang="en-US"/>
            <a:t>Neurologic complications</a:t>
          </a:r>
        </a:p>
      </dgm:t>
    </dgm:pt>
    <dgm:pt modelId="{F4B64F0F-827C-480C-A522-DB7684B2412C}" type="parTrans" cxnId="{4E78D891-A7A3-48F9-81D7-2514EB671C31}">
      <dgm:prSet/>
      <dgm:spPr/>
      <dgm:t>
        <a:bodyPr/>
        <a:lstStyle/>
        <a:p>
          <a:endParaRPr lang="en-US"/>
        </a:p>
      </dgm:t>
    </dgm:pt>
    <dgm:pt modelId="{1D9C27BE-D8F5-4540-8E1A-7290ED26A83A}" type="sibTrans" cxnId="{4E78D891-A7A3-48F9-81D7-2514EB671C31}">
      <dgm:prSet/>
      <dgm:spPr/>
      <dgm:t>
        <a:bodyPr/>
        <a:lstStyle/>
        <a:p>
          <a:endParaRPr lang="en-US"/>
        </a:p>
      </dgm:t>
    </dgm:pt>
    <dgm:pt modelId="{10E7213B-B703-5C4E-9416-A1ADFCBD2846}" type="pres">
      <dgm:prSet presAssocID="{2C9F8576-DFD9-4DFE-A2B9-A2513C7505F0}" presName="linear" presStyleCnt="0">
        <dgm:presLayoutVars>
          <dgm:animLvl val="lvl"/>
          <dgm:resizeHandles val="exact"/>
        </dgm:presLayoutVars>
      </dgm:prSet>
      <dgm:spPr/>
    </dgm:pt>
    <dgm:pt modelId="{2636B3E9-4B85-AD40-94C9-2D2832E6228E}" type="pres">
      <dgm:prSet presAssocID="{86FA2768-E0CA-46A4-8C5E-801B1C7F56D0}" presName="parentText" presStyleLbl="node1" presStyleIdx="0" presStyleCnt="3">
        <dgm:presLayoutVars>
          <dgm:chMax val="0"/>
          <dgm:bulletEnabled val="1"/>
        </dgm:presLayoutVars>
      </dgm:prSet>
      <dgm:spPr/>
    </dgm:pt>
    <dgm:pt modelId="{5BDF6F16-8A22-E245-9C44-1A8A113C88D9}" type="pres">
      <dgm:prSet presAssocID="{A2BE0EF1-1B55-4876-9B25-F4A41385AB9D}" presName="spacer" presStyleCnt="0"/>
      <dgm:spPr/>
    </dgm:pt>
    <dgm:pt modelId="{0DD1ACF5-D6DD-954A-A949-0AA4DDC3A224}" type="pres">
      <dgm:prSet presAssocID="{4FFFBD90-32FA-4F11-A92F-531CCF35AFD3}" presName="parentText" presStyleLbl="node1" presStyleIdx="1" presStyleCnt="3">
        <dgm:presLayoutVars>
          <dgm:chMax val="0"/>
          <dgm:bulletEnabled val="1"/>
        </dgm:presLayoutVars>
      </dgm:prSet>
      <dgm:spPr/>
    </dgm:pt>
    <dgm:pt modelId="{39CD59CC-0AC9-9841-A673-10B03971212E}" type="pres">
      <dgm:prSet presAssocID="{3B63A9BF-FFB7-4339-81F9-D7D827761F4A}" presName="spacer" presStyleCnt="0"/>
      <dgm:spPr/>
    </dgm:pt>
    <dgm:pt modelId="{E70A7C2F-3F72-0644-B7DA-57A4D564A3AF}" type="pres">
      <dgm:prSet presAssocID="{35A278F4-0651-4306-9CAE-B9C543344116}" presName="parentText" presStyleLbl="node1" presStyleIdx="2" presStyleCnt="3">
        <dgm:presLayoutVars>
          <dgm:chMax val="0"/>
          <dgm:bulletEnabled val="1"/>
        </dgm:presLayoutVars>
      </dgm:prSet>
      <dgm:spPr/>
    </dgm:pt>
  </dgm:ptLst>
  <dgm:cxnLst>
    <dgm:cxn modelId="{662D5762-C4EE-A14E-8A89-2AB6EB8BACDC}" type="presOf" srcId="{2C9F8576-DFD9-4DFE-A2B9-A2513C7505F0}" destId="{10E7213B-B703-5C4E-9416-A1ADFCBD2846}" srcOrd="0" destOrd="0" presId="urn:microsoft.com/office/officeart/2005/8/layout/vList2"/>
    <dgm:cxn modelId="{40DDFA7A-422D-2C46-B4BD-F82D6B2364C5}" type="presOf" srcId="{4FFFBD90-32FA-4F11-A92F-531CCF35AFD3}" destId="{0DD1ACF5-D6DD-954A-A949-0AA4DDC3A224}" srcOrd="0" destOrd="0" presId="urn:microsoft.com/office/officeart/2005/8/layout/vList2"/>
    <dgm:cxn modelId="{2B57157B-91F8-8347-836F-1AB5D5AF02B3}" type="presOf" srcId="{35A278F4-0651-4306-9CAE-B9C543344116}" destId="{E70A7C2F-3F72-0644-B7DA-57A4D564A3AF}" srcOrd="0" destOrd="0" presId="urn:microsoft.com/office/officeart/2005/8/layout/vList2"/>
    <dgm:cxn modelId="{DE6F887C-8449-4149-961B-CDA4E42BAC7F}" srcId="{2C9F8576-DFD9-4DFE-A2B9-A2513C7505F0}" destId="{86FA2768-E0CA-46A4-8C5E-801B1C7F56D0}" srcOrd="0" destOrd="0" parTransId="{003D8074-94B9-4DFC-9221-E5E5E839CC53}" sibTransId="{A2BE0EF1-1B55-4876-9B25-F4A41385AB9D}"/>
    <dgm:cxn modelId="{BDDB8C7F-5FE8-4F1B-8708-71E9FD25F09B}" srcId="{2C9F8576-DFD9-4DFE-A2B9-A2513C7505F0}" destId="{4FFFBD90-32FA-4F11-A92F-531CCF35AFD3}" srcOrd="1" destOrd="0" parTransId="{44D92843-A1BB-4103-997C-3AEB20033B4F}" sibTransId="{3B63A9BF-FFB7-4339-81F9-D7D827761F4A}"/>
    <dgm:cxn modelId="{4E78D891-A7A3-48F9-81D7-2514EB671C31}" srcId="{2C9F8576-DFD9-4DFE-A2B9-A2513C7505F0}" destId="{35A278F4-0651-4306-9CAE-B9C543344116}" srcOrd="2" destOrd="0" parTransId="{F4B64F0F-827C-480C-A522-DB7684B2412C}" sibTransId="{1D9C27BE-D8F5-4540-8E1A-7290ED26A83A}"/>
    <dgm:cxn modelId="{F6B5A0D1-3DE3-1542-B5AC-9661E337D638}" type="presOf" srcId="{86FA2768-E0CA-46A4-8C5E-801B1C7F56D0}" destId="{2636B3E9-4B85-AD40-94C9-2D2832E6228E}" srcOrd="0" destOrd="0" presId="urn:microsoft.com/office/officeart/2005/8/layout/vList2"/>
    <dgm:cxn modelId="{FE5123B8-F1EF-A94B-B368-4A8CF6CB44DF}" type="presParOf" srcId="{10E7213B-B703-5C4E-9416-A1ADFCBD2846}" destId="{2636B3E9-4B85-AD40-94C9-2D2832E6228E}" srcOrd="0" destOrd="0" presId="urn:microsoft.com/office/officeart/2005/8/layout/vList2"/>
    <dgm:cxn modelId="{DEA603E3-9A4C-2346-9F9C-B65668D8CB97}" type="presParOf" srcId="{10E7213B-B703-5C4E-9416-A1ADFCBD2846}" destId="{5BDF6F16-8A22-E245-9C44-1A8A113C88D9}" srcOrd="1" destOrd="0" presId="urn:microsoft.com/office/officeart/2005/8/layout/vList2"/>
    <dgm:cxn modelId="{B19470D3-441D-084F-A3ED-60D0B31519F3}" type="presParOf" srcId="{10E7213B-B703-5C4E-9416-A1ADFCBD2846}" destId="{0DD1ACF5-D6DD-954A-A949-0AA4DDC3A224}" srcOrd="2" destOrd="0" presId="urn:microsoft.com/office/officeart/2005/8/layout/vList2"/>
    <dgm:cxn modelId="{632E8F01-1F27-334C-9024-C434B08C85DB}" type="presParOf" srcId="{10E7213B-B703-5C4E-9416-A1ADFCBD2846}" destId="{39CD59CC-0AC9-9841-A673-10B03971212E}" srcOrd="3" destOrd="0" presId="urn:microsoft.com/office/officeart/2005/8/layout/vList2"/>
    <dgm:cxn modelId="{20D3F47C-797D-F84F-8047-BE4B3CB209C6}" type="presParOf" srcId="{10E7213B-B703-5C4E-9416-A1ADFCBD2846}" destId="{E70A7C2F-3F72-0644-B7DA-57A4D564A3AF}"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836353-3173-5741-A7C1-661F5DE70B66}">
      <dsp:nvSpPr>
        <dsp:cNvPr id="0" name=""/>
        <dsp:cNvSpPr/>
      </dsp:nvSpPr>
      <dsp:spPr>
        <a:xfrm>
          <a:off x="9604" y="1091661"/>
          <a:ext cx="1435344" cy="2009482"/>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Identify what meningitis is</a:t>
          </a:r>
        </a:p>
      </dsp:txBody>
      <dsp:txXfrm>
        <a:off x="9604" y="1855264"/>
        <a:ext cx="1435344" cy="1205689"/>
      </dsp:txXfrm>
    </dsp:sp>
    <dsp:sp modelId="{F24BA7E1-6D99-9D43-87FE-25F47D563CFE}">
      <dsp:nvSpPr>
        <dsp:cNvPr id="0" name=""/>
        <dsp:cNvSpPr/>
      </dsp:nvSpPr>
      <dsp:spPr>
        <a:xfrm>
          <a:off x="425854" y="1292609"/>
          <a:ext cx="602844" cy="602844"/>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1</a:t>
          </a:r>
        </a:p>
      </dsp:txBody>
      <dsp:txXfrm>
        <a:off x="514138" y="1380893"/>
        <a:ext cx="426276" cy="426276"/>
      </dsp:txXfrm>
    </dsp:sp>
    <dsp:sp modelId="{B7DA9062-042E-654F-B4A0-7BC99F85E9F3}">
      <dsp:nvSpPr>
        <dsp:cNvPr id="0" name=""/>
        <dsp:cNvSpPr/>
      </dsp:nvSpPr>
      <dsp:spPr>
        <a:xfrm>
          <a:off x="9604" y="3101071"/>
          <a:ext cx="1435344" cy="72"/>
        </a:xfrm>
        <a:prstGeom prst="rect">
          <a:avLst/>
        </a:prstGeom>
        <a:solidFill>
          <a:schemeClr val="accent2">
            <a:hueOff val="495663"/>
            <a:satOff val="-1423"/>
            <a:lumOff val="-2278"/>
            <a:alphaOff val="0"/>
          </a:schemeClr>
        </a:solidFill>
        <a:ln w="19050" cap="flat" cmpd="sng" algn="ctr">
          <a:solidFill>
            <a:schemeClr val="accent2">
              <a:hueOff val="495663"/>
              <a:satOff val="-1423"/>
              <a:lumOff val="-22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2ED288-7193-F741-9E15-A16AC8DBE315}">
      <dsp:nvSpPr>
        <dsp:cNvPr id="0" name=""/>
        <dsp:cNvSpPr/>
      </dsp:nvSpPr>
      <dsp:spPr>
        <a:xfrm>
          <a:off x="1588483" y="1091661"/>
          <a:ext cx="1435344" cy="2009482"/>
        </a:xfrm>
        <a:prstGeom prst="rect">
          <a:avLst/>
        </a:prstGeom>
        <a:solidFill>
          <a:schemeClr val="accent2">
            <a:tint val="40000"/>
            <a:alpha val="90000"/>
            <a:hueOff val="1122453"/>
            <a:satOff val="-10372"/>
            <a:lumOff val="-1169"/>
            <a:alphaOff val="0"/>
          </a:schemeClr>
        </a:solidFill>
        <a:ln w="19050" cap="flat" cmpd="sng" algn="ctr">
          <a:solidFill>
            <a:schemeClr val="accent2">
              <a:tint val="40000"/>
              <a:alpha val="90000"/>
              <a:hueOff val="1122453"/>
              <a:satOff val="-10372"/>
              <a:lumOff val="-11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Discover the initial steps when a person presents with meningitis </a:t>
          </a:r>
        </a:p>
      </dsp:txBody>
      <dsp:txXfrm>
        <a:off x="1588483" y="1855264"/>
        <a:ext cx="1435344" cy="1205689"/>
      </dsp:txXfrm>
    </dsp:sp>
    <dsp:sp modelId="{1B0E0535-809D-DC4E-9B37-90CD8F07C246}">
      <dsp:nvSpPr>
        <dsp:cNvPr id="0" name=""/>
        <dsp:cNvSpPr/>
      </dsp:nvSpPr>
      <dsp:spPr>
        <a:xfrm>
          <a:off x="2004733" y="1292609"/>
          <a:ext cx="602844" cy="602844"/>
        </a:xfrm>
        <a:prstGeom prst="ellipse">
          <a:avLst/>
        </a:prstGeom>
        <a:solidFill>
          <a:schemeClr val="accent2">
            <a:hueOff val="991325"/>
            <a:satOff val="-2845"/>
            <a:lumOff val="-4555"/>
            <a:alphaOff val="0"/>
          </a:schemeClr>
        </a:solidFill>
        <a:ln w="19050" cap="flat" cmpd="sng" algn="ctr">
          <a:solidFill>
            <a:schemeClr val="accent2">
              <a:hueOff val="991325"/>
              <a:satOff val="-2845"/>
              <a:lumOff val="-455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2</a:t>
          </a:r>
        </a:p>
      </dsp:txBody>
      <dsp:txXfrm>
        <a:off x="2093017" y="1380893"/>
        <a:ext cx="426276" cy="426276"/>
      </dsp:txXfrm>
    </dsp:sp>
    <dsp:sp modelId="{5CD1263E-8FD8-424C-8E67-B8480D281379}">
      <dsp:nvSpPr>
        <dsp:cNvPr id="0" name=""/>
        <dsp:cNvSpPr/>
      </dsp:nvSpPr>
      <dsp:spPr>
        <a:xfrm>
          <a:off x="1588483" y="3101071"/>
          <a:ext cx="1435344" cy="72"/>
        </a:xfrm>
        <a:prstGeom prst="rect">
          <a:avLst/>
        </a:prstGeom>
        <a:solidFill>
          <a:schemeClr val="accent2">
            <a:hueOff val="1486988"/>
            <a:satOff val="-4268"/>
            <a:lumOff val="-6833"/>
            <a:alphaOff val="0"/>
          </a:schemeClr>
        </a:solidFill>
        <a:ln w="19050" cap="flat" cmpd="sng" algn="ctr">
          <a:solidFill>
            <a:schemeClr val="accent2">
              <a:hueOff val="1486988"/>
              <a:satOff val="-4268"/>
              <a:lumOff val="-68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34EC76-2C61-BC48-A461-10F538ACF0FC}">
      <dsp:nvSpPr>
        <dsp:cNvPr id="0" name=""/>
        <dsp:cNvSpPr/>
      </dsp:nvSpPr>
      <dsp:spPr>
        <a:xfrm>
          <a:off x="3167362" y="1091661"/>
          <a:ext cx="1435344" cy="2009482"/>
        </a:xfrm>
        <a:prstGeom prst="rect">
          <a:avLst/>
        </a:prstGeom>
        <a:solidFill>
          <a:schemeClr val="accent2">
            <a:tint val="40000"/>
            <a:alpha val="90000"/>
            <a:hueOff val="2244906"/>
            <a:satOff val="-20744"/>
            <a:lumOff val="-2338"/>
            <a:alphaOff val="0"/>
          </a:schemeClr>
        </a:solidFill>
        <a:ln w="19050" cap="flat" cmpd="sng" algn="ctr">
          <a:solidFill>
            <a:schemeClr val="accent2">
              <a:tint val="40000"/>
              <a:alpha val="90000"/>
              <a:hueOff val="2244906"/>
              <a:satOff val="-20744"/>
              <a:lumOff val="-233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List the differentials </a:t>
          </a:r>
        </a:p>
      </dsp:txBody>
      <dsp:txXfrm>
        <a:off x="3167362" y="1855264"/>
        <a:ext cx="1435344" cy="1205689"/>
      </dsp:txXfrm>
    </dsp:sp>
    <dsp:sp modelId="{70E146BB-C9E3-9B4B-B902-F83FA8C92D90}">
      <dsp:nvSpPr>
        <dsp:cNvPr id="0" name=""/>
        <dsp:cNvSpPr/>
      </dsp:nvSpPr>
      <dsp:spPr>
        <a:xfrm>
          <a:off x="3583612" y="1292609"/>
          <a:ext cx="602844" cy="602844"/>
        </a:xfrm>
        <a:prstGeom prst="ellipse">
          <a:avLst/>
        </a:prstGeom>
        <a:solidFill>
          <a:schemeClr val="accent2">
            <a:hueOff val="1982650"/>
            <a:satOff val="-5690"/>
            <a:lumOff val="-9110"/>
            <a:alphaOff val="0"/>
          </a:schemeClr>
        </a:solidFill>
        <a:ln w="19050" cap="flat" cmpd="sng" algn="ctr">
          <a:solidFill>
            <a:schemeClr val="accent2">
              <a:hueOff val="1982650"/>
              <a:satOff val="-5690"/>
              <a:lumOff val="-911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3</a:t>
          </a:r>
        </a:p>
      </dsp:txBody>
      <dsp:txXfrm>
        <a:off x="3671896" y="1380893"/>
        <a:ext cx="426276" cy="426276"/>
      </dsp:txXfrm>
    </dsp:sp>
    <dsp:sp modelId="{56C0FB2E-6BF4-734D-9914-D6BD20D8E22A}">
      <dsp:nvSpPr>
        <dsp:cNvPr id="0" name=""/>
        <dsp:cNvSpPr/>
      </dsp:nvSpPr>
      <dsp:spPr>
        <a:xfrm>
          <a:off x="3167362" y="3101071"/>
          <a:ext cx="1435344" cy="72"/>
        </a:xfrm>
        <a:prstGeom prst="rect">
          <a:avLst/>
        </a:prstGeom>
        <a:solidFill>
          <a:schemeClr val="accent2">
            <a:hueOff val="2478313"/>
            <a:satOff val="-7113"/>
            <a:lumOff val="-11388"/>
            <a:alphaOff val="0"/>
          </a:schemeClr>
        </a:solidFill>
        <a:ln w="19050" cap="flat" cmpd="sng" algn="ctr">
          <a:solidFill>
            <a:schemeClr val="accent2">
              <a:hueOff val="2478313"/>
              <a:satOff val="-7113"/>
              <a:lumOff val="-1138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00CB84-8C33-384E-8BF9-8EEC1ED1DC28}">
      <dsp:nvSpPr>
        <dsp:cNvPr id="0" name=""/>
        <dsp:cNvSpPr/>
      </dsp:nvSpPr>
      <dsp:spPr>
        <a:xfrm>
          <a:off x="4746242" y="1091661"/>
          <a:ext cx="1435344" cy="2009482"/>
        </a:xfrm>
        <a:prstGeom prst="rect">
          <a:avLst/>
        </a:prstGeom>
        <a:solidFill>
          <a:schemeClr val="accent2">
            <a:tint val="40000"/>
            <a:alpha val="90000"/>
            <a:hueOff val="3367359"/>
            <a:satOff val="-31116"/>
            <a:lumOff val="-3508"/>
            <a:alphaOff val="0"/>
          </a:schemeClr>
        </a:solidFill>
        <a:ln w="19050" cap="flat" cmpd="sng" algn="ctr">
          <a:solidFill>
            <a:schemeClr val="accent2">
              <a:tint val="40000"/>
              <a:alpha val="90000"/>
              <a:hueOff val="3367359"/>
              <a:satOff val="-31116"/>
              <a:lumOff val="-350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List the pertinent positives and negatives for meningitis </a:t>
          </a:r>
        </a:p>
      </dsp:txBody>
      <dsp:txXfrm>
        <a:off x="4746242" y="1855264"/>
        <a:ext cx="1435344" cy="1205689"/>
      </dsp:txXfrm>
    </dsp:sp>
    <dsp:sp modelId="{A2C3D3B5-D208-1348-A964-59B5F2C8F282}">
      <dsp:nvSpPr>
        <dsp:cNvPr id="0" name=""/>
        <dsp:cNvSpPr/>
      </dsp:nvSpPr>
      <dsp:spPr>
        <a:xfrm>
          <a:off x="5162492" y="1292609"/>
          <a:ext cx="602844" cy="602844"/>
        </a:xfrm>
        <a:prstGeom prst="ellipse">
          <a:avLst/>
        </a:prstGeom>
        <a:solidFill>
          <a:schemeClr val="accent2">
            <a:hueOff val="2973976"/>
            <a:satOff val="-8535"/>
            <a:lumOff val="-13666"/>
            <a:alphaOff val="0"/>
          </a:schemeClr>
        </a:solidFill>
        <a:ln w="19050" cap="flat" cmpd="sng" algn="ctr">
          <a:solidFill>
            <a:schemeClr val="accent2">
              <a:hueOff val="2973976"/>
              <a:satOff val="-8535"/>
              <a:lumOff val="-13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4</a:t>
          </a:r>
        </a:p>
      </dsp:txBody>
      <dsp:txXfrm>
        <a:off x="5250776" y="1380893"/>
        <a:ext cx="426276" cy="426276"/>
      </dsp:txXfrm>
    </dsp:sp>
    <dsp:sp modelId="{79618018-CD36-C648-96A7-EE5F8F8905FC}">
      <dsp:nvSpPr>
        <dsp:cNvPr id="0" name=""/>
        <dsp:cNvSpPr/>
      </dsp:nvSpPr>
      <dsp:spPr>
        <a:xfrm>
          <a:off x="4746242" y="3101071"/>
          <a:ext cx="1435344" cy="72"/>
        </a:xfrm>
        <a:prstGeom prst="rect">
          <a:avLst/>
        </a:prstGeom>
        <a:solidFill>
          <a:schemeClr val="accent2">
            <a:hueOff val="3469638"/>
            <a:satOff val="-9958"/>
            <a:lumOff val="-15943"/>
            <a:alphaOff val="0"/>
          </a:schemeClr>
        </a:solidFill>
        <a:ln w="19050" cap="flat" cmpd="sng" algn="ctr">
          <a:solidFill>
            <a:schemeClr val="accent2">
              <a:hueOff val="3469638"/>
              <a:satOff val="-9958"/>
              <a:lumOff val="-1594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0CFEB72-EB0C-0B45-9E31-AB5ADB6B270E}">
      <dsp:nvSpPr>
        <dsp:cNvPr id="0" name=""/>
        <dsp:cNvSpPr/>
      </dsp:nvSpPr>
      <dsp:spPr>
        <a:xfrm>
          <a:off x="6325121" y="1091661"/>
          <a:ext cx="1435344" cy="2009482"/>
        </a:xfrm>
        <a:prstGeom prst="rect">
          <a:avLst/>
        </a:prstGeom>
        <a:solidFill>
          <a:schemeClr val="accent2">
            <a:tint val="40000"/>
            <a:alpha val="90000"/>
            <a:hueOff val="4489812"/>
            <a:satOff val="-41488"/>
            <a:lumOff val="-4677"/>
            <a:alphaOff val="0"/>
          </a:schemeClr>
        </a:solidFill>
        <a:ln w="19050" cap="flat" cmpd="sng" algn="ctr">
          <a:solidFill>
            <a:schemeClr val="accent2">
              <a:tint val="40000"/>
              <a:alpha val="90000"/>
              <a:hueOff val="4489812"/>
              <a:satOff val="-41488"/>
              <a:lumOff val="-4677"/>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Identify the correct diagnostics for meningitis </a:t>
          </a:r>
        </a:p>
      </dsp:txBody>
      <dsp:txXfrm>
        <a:off x="6325121" y="1855264"/>
        <a:ext cx="1435344" cy="1205689"/>
      </dsp:txXfrm>
    </dsp:sp>
    <dsp:sp modelId="{1CE44D96-5C56-1F44-9F40-40BACE67F3D0}">
      <dsp:nvSpPr>
        <dsp:cNvPr id="0" name=""/>
        <dsp:cNvSpPr/>
      </dsp:nvSpPr>
      <dsp:spPr>
        <a:xfrm>
          <a:off x="6741371" y="1292609"/>
          <a:ext cx="602844" cy="602844"/>
        </a:xfrm>
        <a:prstGeom prst="ellipse">
          <a:avLst/>
        </a:prstGeom>
        <a:solidFill>
          <a:schemeClr val="accent2">
            <a:hueOff val="3965301"/>
            <a:satOff val="-11380"/>
            <a:lumOff val="-18221"/>
            <a:alphaOff val="0"/>
          </a:schemeClr>
        </a:solidFill>
        <a:ln w="19050" cap="flat" cmpd="sng" algn="ctr">
          <a:solidFill>
            <a:schemeClr val="accent2">
              <a:hueOff val="3965301"/>
              <a:satOff val="-11380"/>
              <a:lumOff val="-1822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5</a:t>
          </a:r>
        </a:p>
      </dsp:txBody>
      <dsp:txXfrm>
        <a:off x="6829655" y="1380893"/>
        <a:ext cx="426276" cy="426276"/>
      </dsp:txXfrm>
    </dsp:sp>
    <dsp:sp modelId="{CBF462F5-497B-2A4A-9180-61051CE36CCE}">
      <dsp:nvSpPr>
        <dsp:cNvPr id="0" name=""/>
        <dsp:cNvSpPr/>
      </dsp:nvSpPr>
      <dsp:spPr>
        <a:xfrm>
          <a:off x="6325121" y="3101071"/>
          <a:ext cx="1435344" cy="72"/>
        </a:xfrm>
        <a:prstGeom prst="rect">
          <a:avLst/>
        </a:prstGeom>
        <a:solidFill>
          <a:schemeClr val="accent2">
            <a:hueOff val="4460963"/>
            <a:satOff val="-12803"/>
            <a:lumOff val="-20499"/>
            <a:alphaOff val="0"/>
          </a:schemeClr>
        </a:solidFill>
        <a:ln w="19050" cap="flat" cmpd="sng" algn="ctr">
          <a:solidFill>
            <a:schemeClr val="accent2">
              <a:hueOff val="4460963"/>
              <a:satOff val="-12803"/>
              <a:lumOff val="-2049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899926-C8C4-4B4A-BD95-9A96BE7708CA}">
      <dsp:nvSpPr>
        <dsp:cNvPr id="0" name=""/>
        <dsp:cNvSpPr/>
      </dsp:nvSpPr>
      <dsp:spPr>
        <a:xfrm>
          <a:off x="7904000" y="1091661"/>
          <a:ext cx="1435344" cy="2009482"/>
        </a:xfrm>
        <a:prstGeom prst="rect">
          <a:avLst/>
        </a:prstGeom>
        <a:solidFill>
          <a:schemeClr val="accent2">
            <a:tint val="40000"/>
            <a:alpha val="90000"/>
            <a:hueOff val="5612265"/>
            <a:satOff val="-51860"/>
            <a:lumOff val="-5846"/>
            <a:alphaOff val="0"/>
          </a:schemeClr>
        </a:solidFill>
        <a:ln w="19050" cap="flat" cmpd="sng" algn="ctr">
          <a:solidFill>
            <a:schemeClr val="accent2">
              <a:tint val="40000"/>
              <a:alpha val="90000"/>
              <a:hueOff val="5612265"/>
              <a:satOff val="-51860"/>
              <a:lumOff val="-584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Discover how to manage a patient presenting with meningitis </a:t>
          </a:r>
        </a:p>
      </dsp:txBody>
      <dsp:txXfrm>
        <a:off x="7904000" y="1855264"/>
        <a:ext cx="1435344" cy="1205689"/>
      </dsp:txXfrm>
    </dsp:sp>
    <dsp:sp modelId="{9DCF9AD8-6860-CD4A-88B4-F507ED03C691}">
      <dsp:nvSpPr>
        <dsp:cNvPr id="0" name=""/>
        <dsp:cNvSpPr/>
      </dsp:nvSpPr>
      <dsp:spPr>
        <a:xfrm>
          <a:off x="8320250" y="1292609"/>
          <a:ext cx="602844" cy="602844"/>
        </a:xfrm>
        <a:prstGeom prst="ellipse">
          <a:avLst/>
        </a:prstGeom>
        <a:solidFill>
          <a:schemeClr val="accent2">
            <a:hueOff val="4956626"/>
            <a:satOff val="-14225"/>
            <a:lumOff val="-22776"/>
            <a:alphaOff val="0"/>
          </a:schemeClr>
        </a:solidFill>
        <a:ln w="19050" cap="flat" cmpd="sng" algn="ctr">
          <a:solidFill>
            <a:schemeClr val="accent2">
              <a:hueOff val="4956626"/>
              <a:satOff val="-14225"/>
              <a:lumOff val="-2277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6</a:t>
          </a:r>
        </a:p>
      </dsp:txBody>
      <dsp:txXfrm>
        <a:off x="8408534" y="1380893"/>
        <a:ext cx="426276" cy="426276"/>
      </dsp:txXfrm>
    </dsp:sp>
    <dsp:sp modelId="{3F12D6B9-C6E5-E54C-93B2-6A409DFF85B7}">
      <dsp:nvSpPr>
        <dsp:cNvPr id="0" name=""/>
        <dsp:cNvSpPr/>
      </dsp:nvSpPr>
      <dsp:spPr>
        <a:xfrm>
          <a:off x="7904000" y="3101071"/>
          <a:ext cx="1435344" cy="72"/>
        </a:xfrm>
        <a:prstGeom prst="rect">
          <a:avLst/>
        </a:prstGeom>
        <a:solidFill>
          <a:schemeClr val="accent2">
            <a:hueOff val="5452289"/>
            <a:satOff val="-15648"/>
            <a:lumOff val="-25054"/>
            <a:alphaOff val="0"/>
          </a:schemeClr>
        </a:solidFill>
        <a:ln w="19050" cap="flat" cmpd="sng" algn="ctr">
          <a:solidFill>
            <a:schemeClr val="accent2">
              <a:hueOff val="5452289"/>
              <a:satOff val="-15648"/>
              <a:lumOff val="-250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1C653CA-34A3-C943-B8CC-D466B06E6619}">
      <dsp:nvSpPr>
        <dsp:cNvPr id="0" name=""/>
        <dsp:cNvSpPr/>
      </dsp:nvSpPr>
      <dsp:spPr>
        <a:xfrm>
          <a:off x="9482879" y="1091661"/>
          <a:ext cx="1435344" cy="2009482"/>
        </a:xfrm>
        <a:prstGeom prst="rect">
          <a:avLst/>
        </a:prstGeom>
        <a:solidFill>
          <a:schemeClr val="accent2">
            <a:tint val="40000"/>
            <a:alpha val="90000"/>
            <a:hueOff val="6734718"/>
            <a:satOff val="-62232"/>
            <a:lumOff val="-7015"/>
            <a:alphaOff val="0"/>
          </a:schemeClr>
        </a:solidFill>
        <a:ln w="19050" cap="flat" cmpd="sng" algn="ctr">
          <a:solidFill>
            <a:schemeClr val="accent2">
              <a:tint val="40000"/>
              <a:alpha val="90000"/>
              <a:hueOff val="6734718"/>
              <a:satOff val="-62232"/>
              <a:lumOff val="-701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1905" tIns="330200" rIns="111905" bIns="330200" numCol="1" spcCol="1270" anchor="t" anchorCtr="0">
          <a:noAutofit/>
        </a:bodyPr>
        <a:lstStyle/>
        <a:p>
          <a:pPr marL="0" lvl="0" indent="0" algn="l" defTabSz="488950">
            <a:lnSpc>
              <a:spcPct val="90000"/>
            </a:lnSpc>
            <a:spcBef>
              <a:spcPct val="0"/>
            </a:spcBef>
            <a:spcAft>
              <a:spcPct val="35000"/>
            </a:spcAft>
            <a:buNone/>
          </a:pPr>
          <a:r>
            <a:rPr lang="en-US" sz="1100" kern="1200"/>
            <a:t>Explain the proper follow up and disposition for individuals with meningitis</a:t>
          </a:r>
        </a:p>
      </dsp:txBody>
      <dsp:txXfrm>
        <a:off x="9482879" y="1855264"/>
        <a:ext cx="1435344" cy="1205689"/>
      </dsp:txXfrm>
    </dsp:sp>
    <dsp:sp modelId="{3E01A153-BCC8-4243-A454-15450471E4BF}">
      <dsp:nvSpPr>
        <dsp:cNvPr id="0" name=""/>
        <dsp:cNvSpPr/>
      </dsp:nvSpPr>
      <dsp:spPr>
        <a:xfrm>
          <a:off x="9899129" y="1292609"/>
          <a:ext cx="602844" cy="602844"/>
        </a:xfrm>
        <a:prstGeom prst="ellipse">
          <a:avLst/>
        </a:prstGeom>
        <a:solidFill>
          <a:schemeClr val="accent2">
            <a:hueOff val="5947951"/>
            <a:satOff val="-17070"/>
            <a:lumOff val="-27331"/>
            <a:alphaOff val="0"/>
          </a:schemeClr>
        </a:solidFill>
        <a:ln w="19050" cap="flat" cmpd="sng" algn="ctr">
          <a:solidFill>
            <a:schemeClr val="accent2">
              <a:hueOff val="5947951"/>
              <a:satOff val="-17070"/>
              <a:lumOff val="-273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7000" tIns="12700" rIns="47000" bIns="12700" numCol="1" spcCol="1270" anchor="ctr" anchorCtr="0">
          <a:noAutofit/>
        </a:bodyPr>
        <a:lstStyle/>
        <a:p>
          <a:pPr marL="0" lvl="0" indent="0" algn="ctr" defTabSz="1244600">
            <a:lnSpc>
              <a:spcPct val="90000"/>
            </a:lnSpc>
            <a:spcBef>
              <a:spcPct val="0"/>
            </a:spcBef>
            <a:spcAft>
              <a:spcPct val="35000"/>
            </a:spcAft>
            <a:buNone/>
          </a:pPr>
          <a:r>
            <a:rPr lang="en-US" sz="2800" kern="1200"/>
            <a:t>7</a:t>
          </a:r>
        </a:p>
      </dsp:txBody>
      <dsp:txXfrm>
        <a:off x="9987413" y="1380893"/>
        <a:ext cx="426276" cy="426276"/>
      </dsp:txXfrm>
    </dsp:sp>
    <dsp:sp modelId="{B3E37F13-19EE-694D-9516-3CCFEC195246}">
      <dsp:nvSpPr>
        <dsp:cNvPr id="0" name=""/>
        <dsp:cNvSpPr/>
      </dsp:nvSpPr>
      <dsp:spPr>
        <a:xfrm>
          <a:off x="9482879" y="3101071"/>
          <a:ext cx="1435344" cy="72"/>
        </a:xfrm>
        <a:prstGeom prst="rect">
          <a:avLst/>
        </a:prstGeom>
        <a:solidFill>
          <a:schemeClr val="accent2">
            <a:hueOff val="6443614"/>
            <a:satOff val="-18493"/>
            <a:lumOff val="-29609"/>
            <a:alphaOff val="0"/>
          </a:schemeClr>
        </a:solidFill>
        <a:ln w="19050" cap="flat" cmpd="sng" algn="ctr">
          <a:solidFill>
            <a:schemeClr val="accent2">
              <a:hueOff val="6443614"/>
              <a:satOff val="-18493"/>
              <a:lumOff val="-2960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2FFAD-ECC1-0B44-8B34-5406FC03DA4B}">
      <dsp:nvSpPr>
        <dsp:cNvPr id="0" name=""/>
        <dsp:cNvSpPr/>
      </dsp:nvSpPr>
      <dsp:spPr>
        <a:xfrm>
          <a:off x="0" y="73761"/>
          <a:ext cx="3270009" cy="51904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dirty="0"/>
            <a:t>Fever, stiff neck, headache, AMS</a:t>
          </a:r>
        </a:p>
      </dsp:txBody>
      <dsp:txXfrm>
        <a:off x="25337" y="99098"/>
        <a:ext cx="3219335" cy="468367"/>
      </dsp:txXfrm>
    </dsp:sp>
    <dsp:sp modelId="{367432A1-63F4-9440-A1E9-827CE5167DE2}">
      <dsp:nvSpPr>
        <dsp:cNvPr id="0" name=""/>
        <dsp:cNvSpPr/>
      </dsp:nvSpPr>
      <dsp:spPr>
        <a:xfrm>
          <a:off x="0" y="630242"/>
          <a:ext cx="3270009" cy="51904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Sudden onset </a:t>
          </a:r>
        </a:p>
      </dsp:txBody>
      <dsp:txXfrm>
        <a:off x="25337" y="655579"/>
        <a:ext cx="3219335" cy="468367"/>
      </dsp:txXfrm>
    </dsp:sp>
    <dsp:sp modelId="{4341A06D-8AE2-E24E-810F-BF01FCD8DBB2}">
      <dsp:nvSpPr>
        <dsp:cNvPr id="0" name=""/>
        <dsp:cNvSpPr/>
      </dsp:nvSpPr>
      <dsp:spPr>
        <a:xfrm>
          <a:off x="0" y="1186723"/>
          <a:ext cx="3270009" cy="51904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Signs of increased ICP – AMS, neurologic deficits, and seizures </a:t>
          </a:r>
        </a:p>
      </dsp:txBody>
      <dsp:txXfrm>
        <a:off x="25337" y="1212060"/>
        <a:ext cx="3219335" cy="468367"/>
      </dsp:txXfrm>
    </dsp:sp>
    <dsp:sp modelId="{D4B139AE-5ABF-DF4F-8B61-1D1D27CEA689}">
      <dsp:nvSpPr>
        <dsp:cNvPr id="0" name=""/>
        <dsp:cNvSpPr/>
      </dsp:nvSpPr>
      <dsp:spPr>
        <a:xfrm>
          <a:off x="0" y="1743205"/>
          <a:ext cx="3270009" cy="519041"/>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l" defTabSz="577850">
            <a:lnSpc>
              <a:spcPct val="90000"/>
            </a:lnSpc>
            <a:spcBef>
              <a:spcPct val="0"/>
            </a:spcBef>
            <a:spcAft>
              <a:spcPct val="35000"/>
            </a:spcAft>
            <a:buNone/>
          </a:pPr>
          <a:r>
            <a:rPr lang="en-US" sz="1300" kern="1200"/>
            <a:t>Neonates and infants – s/s less evident </a:t>
          </a:r>
        </a:p>
      </dsp:txBody>
      <dsp:txXfrm>
        <a:off x="25337" y="1768542"/>
        <a:ext cx="3219335" cy="46836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A2FFAD-ECC1-0B44-8B34-5406FC03DA4B}">
      <dsp:nvSpPr>
        <dsp:cNvPr id="0" name=""/>
        <dsp:cNvSpPr/>
      </dsp:nvSpPr>
      <dsp:spPr>
        <a:xfrm>
          <a:off x="0" y="25858"/>
          <a:ext cx="3270009" cy="41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Stroke</a:t>
          </a:r>
        </a:p>
      </dsp:txBody>
      <dsp:txXfrm>
        <a:off x="20390" y="46248"/>
        <a:ext cx="3229229" cy="376910"/>
      </dsp:txXfrm>
    </dsp:sp>
    <dsp:sp modelId="{C035BE8F-AF3C-3944-9683-4BB472CE67BF}">
      <dsp:nvSpPr>
        <dsp:cNvPr id="0" name=""/>
        <dsp:cNvSpPr/>
      </dsp:nvSpPr>
      <dsp:spPr>
        <a:xfrm>
          <a:off x="0" y="492508"/>
          <a:ext cx="3270009" cy="41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Subdural Hematoma </a:t>
          </a:r>
        </a:p>
      </dsp:txBody>
      <dsp:txXfrm>
        <a:off x="20390" y="512898"/>
        <a:ext cx="3229229" cy="376910"/>
      </dsp:txXfrm>
    </dsp:sp>
    <dsp:sp modelId="{4341A06D-8AE2-E24E-810F-BF01FCD8DBB2}">
      <dsp:nvSpPr>
        <dsp:cNvPr id="0" name=""/>
        <dsp:cNvSpPr/>
      </dsp:nvSpPr>
      <dsp:spPr>
        <a:xfrm>
          <a:off x="0" y="959159"/>
          <a:ext cx="3270009" cy="41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Subarachnoid Hemorrhage</a:t>
          </a:r>
        </a:p>
      </dsp:txBody>
      <dsp:txXfrm>
        <a:off x="20390" y="979549"/>
        <a:ext cx="3229229" cy="376910"/>
      </dsp:txXfrm>
    </dsp:sp>
    <dsp:sp modelId="{89A6DEAE-2666-104E-9298-2770CEA88307}">
      <dsp:nvSpPr>
        <dsp:cNvPr id="0" name=""/>
        <dsp:cNvSpPr/>
      </dsp:nvSpPr>
      <dsp:spPr>
        <a:xfrm>
          <a:off x="0" y="1425809"/>
          <a:ext cx="3270009" cy="41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Metastatic brain disease</a:t>
          </a:r>
        </a:p>
      </dsp:txBody>
      <dsp:txXfrm>
        <a:off x="20390" y="1446199"/>
        <a:ext cx="3229229" cy="376910"/>
      </dsp:txXfrm>
    </dsp:sp>
    <dsp:sp modelId="{CDF6CF09-64AB-0842-91BB-41DF0A5347D1}">
      <dsp:nvSpPr>
        <dsp:cNvPr id="0" name=""/>
        <dsp:cNvSpPr/>
      </dsp:nvSpPr>
      <dsp:spPr>
        <a:xfrm>
          <a:off x="0" y="1892459"/>
          <a:ext cx="3270009" cy="41769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Brain abscess (may coexist)</a:t>
          </a:r>
        </a:p>
      </dsp:txBody>
      <dsp:txXfrm>
        <a:off x="20390" y="1912849"/>
        <a:ext cx="3229229" cy="3769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FAF232-3D00-4B4F-B9F4-0E12D9C27DE9}">
      <dsp:nvSpPr>
        <dsp:cNvPr id="0" name=""/>
        <dsp:cNvSpPr/>
      </dsp:nvSpPr>
      <dsp:spPr>
        <a:xfrm>
          <a:off x="1970230" y="0"/>
          <a:ext cx="1509048" cy="136049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50C9369-8668-4677-B176-0A5F5F7E57EE}">
      <dsp:nvSpPr>
        <dsp:cNvPr id="0" name=""/>
        <dsp:cNvSpPr/>
      </dsp:nvSpPr>
      <dsp:spPr>
        <a:xfrm>
          <a:off x="568971" y="1529023"/>
          <a:ext cx="4311566" cy="583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History</a:t>
          </a:r>
        </a:p>
      </dsp:txBody>
      <dsp:txXfrm>
        <a:off x="568971" y="1529023"/>
        <a:ext cx="4311566" cy="583071"/>
      </dsp:txXfrm>
    </dsp:sp>
    <dsp:sp modelId="{8CF9518A-57D2-4DA2-9F65-34811102F90D}">
      <dsp:nvSpPr>
        <dsp:cNvPr id="0" name=""/>
        <dsp:cNvSpPr/>
      </dsp:nvSpPr>
      <dsp:spPr>
        <a:xfrm>
          <a:off x="568971" y="2190477"/>
          <a:ext cx="4311566" cy="2160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Close quarters </a:t>
          </a:r>
        </a:p>
        <a:p>
          <a:pPr marL="0" lvl="0" indent="0" algn="ctr" defTabSz="755650">
            <a:lnSpc>
              <a:spcPct val="100000"/>
            </a:lnSpc>
            <a:spcBef>
              <a:spcPct val="0"/>
            </a:spcBef>
            <a:spcAft>
              <a:spcPct val="35000"/>
            </a:spcAft>
            <a:buNone/>
          </a:pPr>
          <a:r>
            <a:rPr lang="en-US" sz="1700" kern="1200"/>
            <a:t>Unvaccinated</a:t>
          </a:r>
        </a:p>
        <a:p>
          <a:pPr marL="0" lvl="0" indent="0" algn="ctr" defTabSz="755650">
            <a:lnSpc>
              <a:spcPct val="100000"/>
            </a:lnSpc>
            <a:spcBef>
              <a:spcPct val="0"/>
            </a:spcBef>
            <a:spcAft>
              <a:spcPct val="35000"/>
            </a:spcAft>
            <a:buNone/>
          </a:pPr>
          <a:r>
            <a:rPr lang="en-US" sz="1700" kern="1200"/>
            <a:t>Older adults </a:t>
          </a:r>
        </a:p>
        <a:p>
          <a:pPr marL="0" lvl="0" indent="0" algn="ctr" defTabSz="755650">
            <a:lnSpc>
              <a:spcPct val="100000"/>
            </a:lnSpc>
            <a:spcBef>
              <a:spcPct val="0"/>
            </a:spcBef>
            <a:spcAft>
              <a:spcPct val="35000"/>
            </a:spcAft>
            <a:buNone/>
          </a:pPr>
          <a:r>
            <a:rPr lang="en-US" sz="1700" kern="1200"/>
            <a:t>Alcohol abuse</a:t>
          </a:r>
        </a:p>
        <a:p>
          <a:pPr marL="0" lvl="0" indent="0" algn="ctr" defTabSz="755650">
            <a:lnSpc>
              <a:spcPct val="100000"/>
            </a:lnSpc>
            <a:spcBef>
              <a:spcPct val="0"/>
            </a:spcBef>
            <a:spcAft>
              <a:spcPct val="35000"/>
            </a:spcAft>
            <a:buNone/>
          </a:pPr>
          <a:r>
            <a:rPr lang="en-US" sz="1700" kern="1200"/>
            <a:t>Previous head trauma/surgery</a:t>
          </a:r>
        </a:p>
        <a:p>
          <a:pPr marL="0" lvl="0" indent="0" algn="ctr" defTabSz="755650">
            <a:lnSpc>
              <a:spcPct val="100000"/>
            </a:lnSpc>
            <a:spcBef>
              <a:spcPct val="0"/>
            </a:spcBef>
            <a:spcAft>
              <a:spcPct val="35000"/>
            </a:spcAft>
            <a:buNone/>
          </a:pPr>
          <a:r>
            <a:rPr lang="en-US" sz="1700" kern="1200"/>
            <a:t>Immunocompromised </a:t>
          </a:r>
        </a:p>
        <a:p>
          <a:pPr marL="0" lvl="0" indent="0" algn="ctr" defTabSz="755650">
            <a:lnSpc>
              <a:spcPct val="100000"/>
            </a:lnSpc>
            <a:spcBef>
              <a:spcPct val="0"/>
            </a:spcBef>
            <a:spcAft>
              <a:spcPct val="35000"/>
            </a:spcAft>
            <a:buNone/>
          </a:pPr>
          <a:r>
            <a:rPr lang="en-US" sz="1700" kern="1200"/>
            <a:t>Time of initial symptoms </a:t>
          </a:r>
        </a:p>
      </dsp:txBody>
      <dsp:txXfrm>
        <a:off x="568971" y="2190477"/>
        <a:ext cx="4311566" cy="2160860"/>
      </dsp:txXfrm>
    </dsp:sp>
    <dsp:sp modelId="{5F4DB3E8-9CB8-40E5-B5EC-2C8B599C0779}">
      <dsp:nvSpPr>
        <dsp:cNvPr id="0" name=""/>
        <dsp:cNvSpPr/>
      </dsp:nvSpPr>
      <dsp:spPr>
        <a:xfrm>
          <a:off x="7036321" y="0"/>
          <a:ext cx="1509048" cy="136049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847C7E4-1BA5-4129-BA6C-99B9E358E28A}">
      <dsp:nvSpPr>
        <dsp:cNvPr id="0" name=""/>
        <dsp:cNvSpPr/>
      </dsp:nvSpPr>
      <dsp:spPr>
        <a:xfrm>
          <a:off x="5635062" y="1529023"/>
          <a:ext cx="4311566" cy="5830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Physical </a:t>
          </a:r>
        </a:p>
      </dsp:txBody>
      <dsp:txXfrm>
        <a:off x="5635062" y="1529023"/>
        <a:ext cx="4311566" cy="583071"/>
      </dsp:txXfrm>
    </dsp:sp>
    <dsp:sp modelId="{D3CADDAD-A498-46C8-8A4F-FD23666C0D4F}">
      <dsp:nvSpPr>
        <dsp:cNvPr id="0" name=""/>
        <dsp:cNvSpPr/>
      </dsp:nvSpPr>
      <dsp:spPr>
        <a:xfrm>
          <a:off x="5635062" y="2190477"/>
          <a:ext cx="4311566" cy="21608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Fever</a:t>
          </a:r>
        </a:p>
        <a:p>
          <a:pPr marL="0" lvl="0" indent="0" algn="ctr" defTabSz="755650">
            <a:lnSpc>
              <a:spcPct val="100000"/>
            </a:lnSpc>
            <a:spcBef>
              <a:spcPct val="0"/>
            </a:spcBef>
            <a:spcAft>
              <a:spcPct val="35000"/>
            </a:spcAft>
            <a:buNone/>
          </a:pPr>
          <a:r>
            <a:rPr lang="en-US" sz="1700" kern="1200"/>
            <a:t>Headache</a:t>
          </a:r>
        </a:p>
        <a:p>
          <a:pPr marL="0" lvl="0" indent="0" algn="ctr" defTabSz="755650">
            <a:lnSpc>
              <a:spcPct val="100000"/>
            </a:lnSpc>
            <a:spcBef>
              <a:spcPct val="0"/>
            </a:spcBef>
            <a:spcAft>
              <a:spcPct val="35000"/>
            </a:spcAft>
            <a:buNone/>
          </a:pPr>
          <a:r>
            <a:rPr lang="en-US" sz="1700" kern="1200"/>
            <a:t>Stiff neck</a:t>
          </a:r>
        </a:p>
        <a:p>
          <a:pPr marL="0" lvl="0" indent="0" algn="ctr" defTabSz="755650">
            <a:lnSpc>
              <a:spcPct val="100000"/>
            </a:lnSpc>
            <a:spcBef>
              <a:spcPct val="0"/>
            </a:spcBef>
            <a:spcAft>
              <a:spcPct val="35000"/>
            </a:spcAft>
            <a:buNone/>
          </a:pPr>
          <a:r>
            <a:rPr lang="en-US" sz="1700" kern="1200"/>
            <a:t>Altered mental status </a:t>
          </a:r>
        </a:p>
        <a:p>
          <a:pPr marL="0" lvl="0" indent="0" algn="ctr" defTabSz="755650">
            <a:lnSpc>
              <a:spcPct val="100000"/>
            </a:lnSpc>
            <a:spcBef>
              <a:spcPct val="0"/>
            </a:spcBef>
            <a:spcAft>
              <a:spcPct val="35000"/>
            </a:spcAft>
            <a:buNone/>
          </a:pPr>
          <a:r>
            <a:rPr lang="en-US" sz="1700" kern="1200"/>
            <a:t>Less common – seizures, aphasia, hemi-/monoparesis, coma, cranial nerve palsy, rash, papilledema</a:t>
          </a:r>
        </a:p>
      </dsp:txBody>
      <dsp:txXfrm>
        <a:off x="5635062" y="2190477"/>
        <a:ext cx="4311566" cy="21608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A577-1778-4455-909A-2C013555A299}">
      <dsp:nvSpPr>
        <dsp:cNvPr id="0" name=""/>
        <dsp:cNvSpPr/>
      </dsp:nvSpPr>
      <dsp:spPr>
        <a:xfrm>
          <a:off x="1138979" y="1203549"/>
          <a:ext cx="932563" cy="93256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7FBF65-1F7A-43D7-A3EA-7480F1B4019B}">
      <dsp:nvSpPr>
        <dsp:cNvPr id="0" name=""/>
        <dsp:cNvSpPr/>
      </dsp:nvSpPr>
      <dsp:spPr>
        <a:xfrm>
          <a:off x="569079" y="2427788"/>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Blood cultures </a:t>
          </a:r>
        </a:p>
      </dsp:txBody>
      <dsp:txXfrm>
        <a:off x="569079" y="2427788"/>
        <a:ext cx="2072362" cy="720000"/>
      </dsp:txXfrm>
    </dsp:sp>
    <dsp:sp modelId="{535F27BB-BE41-473A-B66F-6CBBA82FDEAC}">
      <dsp:nvSpPr>
        <dsp:cNvPr id="0" name=""/>
        <dsp:cNvSpPr/>
      </dsp:nvSpPr>
      <dsp:spPr>
        <a:xfrm>
          <a:off x="3574005" y="1203549"/>
          <a:ext cx="932563" cy="93256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3AC52F2-6175-48D7-9445-0BAAF51881BB}">
      <dsp:nvSpPr>
        <dsp:cNvPr id="0" name=""/>
        <dsp:cNvSpPr/>
      </dsp:nvSpPr>
      <dsp:spPr>
        <a:xfrm>
          <a:off x="3004105" y="2427788"/>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Lumbar puncture vs CT</a:t>
          </a:r>
        </a:p>
      </dsp:txBody>
      <dsp:txXfrm>
        <a:off x="3004105" y="2427788"/>
        <a:ext cx="2072362" cy="720000"/>
      </dsp:txXfrm>
    </dsp:sp>
    <dsp:sp modelId="{F96CE627-3ED9-4453-930D-9ABE3D8A3C9C}">
      <dsp:nvSpPr>
        <dsp:cNvPr id="0" name=""/>
        <dsp:cNvSpPr/>
      </dsp:nvSpPr>
      <dsp:spPr>
        <a:xfrm>
          <a:off x="6009031" y="1203549"/>
          <a:ext cx="932563" cy="93256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BE50D92-3D45-4E57-8941-7BC5E849408E}">
      <dsp:nvSpPr>
        <dsp:cNvPr id="0" name=""/>
        <dsp:cNvSpPr/>
      </dsp:nvSpPr>
      <dsp:spPr>
        <a:xfrm>
          <a:off x="5439131" y="2427788"/>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Avoidance of delay in antimicrobial therapy</a:t>
          </a:r>
        </a:p>
      </dsp:txBody>
      <dsp:txXfrm>
        <a:off x="5439131" y="2427788"/>
        <a:ext cx="2072362" cy="720000"/>
      </dsp:txXfrm>
    </dsp:sp>
    <dsp:sp modelId="{44F9B641-060F-454D-A2CD-61D3E066BC90}">
      <dsp:nvSpPr>
        <dsp:cNvPr id="0" name=""/>
        <dsp:cNvSpPr/>
      </dsp:nvSpPr>
      <dsp:spPr>
        <a:xfrm>
          <a:off x="8444057" y="1203549"/>
          <a:ext cx="932563" cy="93256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B1EB4A3-330B-4781-AE6D-09E54FE7CEB5}">
      <dsp:nvSpPr>
        <dsp:cNvPr id="0" name=""/>
        <dsp:cNvSpPr/>
      </dsp:nvSpPr>
      <dsp:spPr>
        <a:xfrm>
          <a:off x="7874157" y="2427788"/>
          <a:ext cx="2072362"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a:t>Dexamethasone </a:t>
          </a:r>
        </a:p>
      </dsp:txBody>
      <dsp:txXfrm>
        <a:off x="7874157" y="2427788"/>
        <a:ext cx="2072362" cy="720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A2CE17-EA0A-2948-B3D3-A9D30DEC7B01}">
      <dsp:nvSpPr>
        <dsp:cNvPr id="0" name=""/>
        <dsp:cNvSpPr/>
      </dsp:nvSpPr>
      <dsp:spPr>
        <a:xfrm>
          <a:off x="0" y="8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Lumbar puncture </a:t>
          </a:r>
        </a:p>
      </dsp:txBody>
      <dsp:txXfrm>
        <a:off x="23988" y="32457"/>
        <a:ext cx="10467624" cy="443424"/>
      </dsp:txXfrm>
    </dsp:sp>
    <dsp:sp modelId="{9C2153B4-4637-9147-B7A7-4B299B1E0703}">
      <dsp:nvSpPr>
        <dsp:cNvPr id="0" name=""/>
        <dsp:cNvSpPr/>
      </dsp:nvSpPr>
      <dsp:spPr>
        <a:xfrm>
          <a:off x="0" y="557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PCR </a:t>
          </a:r>
        </a:p>
      </dsp:txBody>
      <dsp:txXfrm>
        <a:off x="23988" y="581457"/>
        <a:ext cx="10467624" cy="443424"/>
      </dsp:txXfrm>
    </dsp:sp>
    <dsp:sp modelId="{985F3A42-CE40-F742-838C-FEC424DF9DF7}">
      <dsp:nvSpPr>
        <dsp:cNvPr id="0" name=""/>
        <dsp:cNvSpPr/>
      </dsp:nvSpPr>
      <dsp:spPr>
        <a:xfrm>
          <a:off x="0" y="1106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Serum procalcitonin, CRP, and CSF lactate </a:t>
          </a:r>
        </a:p>
      </dsp:txBody>
      <dsp:txXfrm>
        <a:off x="23988" y="1130457"/>
        <a:ext cx="10467624" cy="443424"/>
      </dsp:txXfrm>
    </dsp:sp>
    <dsp:sp modelId="{309C65B1-722D-FD49-808E-968F18AAAE9A}">
      <dsp:nvSpPr>
        <dsp:cNvPr id="0" name=""/>
        <dsp:cNvSpPr/>
      </dsp:nvSpPr>
      <dsp:spPr>
        <a:xfrm>
          <a:off x="0" y="1655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CT scan</a:t>
          </a:r>
        </a:p>
      </dsp:txBody>
      <dsp:txXfrm>
        <a:off x="23988" y="1679457"/>
        <a:ext cx="10467624" cy="443424"/>
      </dsp:txXfrm>
    </dsp:sp>
    <dsp:sp modelId="{D83A3477-1E78-674E-BF7D-6ED966562536}">
      <dsp:nvSpPr>
        <dsp:cNvPr id="0" name=""/>
        <dsp:cNvSpPr/>
      </dsp:nvSpPr>
      <dsp:spPr>
        <a:xfrm>
          <a:off x="0" y="2204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Blood cultures</a:t>
          </a:r>
        </a:p>
      </dsp:txBody>
      <dsp:txXfrm>
        <a:off x="23988" y="2228457"/>
        <a:ext cx="10467624" cy="443424"/>
      </dsp:txXfrm>
    </dsp:sp>
    <dsp:sp modelId="{467841BE-312D-3E42-8082-19FC89F2AC50}">
      <dsp:nvSpPr>
        <dsp:cNvPr id="0" name=""/>
        <dsp:cNvSpPr/>
      </dsp:nvSpPr>
      <dsp:spPr>
        <a:xfrm>
          <a:off x="0" y="2753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CBC with differential </a:t>
          </a:r>
        </a:p>
      </dsp:txBody>
      <dsp:txXfrm>
        <a:off x="23988" y="2777457"/>
        <a:ext cx="10467624" cy="443424"/>
      </dsp:txXfrm>
    </dsp:sp>
    <dsp:sp modelId="{D9FA578D-EDF6-A847-9716-5D8DB6054ECE}">
      <dsp:nvSpPr>
        <dsp:cNvPr id="0" name=""/>
        <dsp:cNvSpPr/>
      </dsp:nvSpPr>
      <dsp:spPr>
        <a:xfrm>
          <a:off x="0" y="3302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Platelets</a:t>
          </a:r>
        </a:p>
      </dsp:txBody>
      <dsp:txXfrm>
        <a:off x="23988" y="3326457"/>
        <a:ext cx="10467624" cy="443424"/>
      </dsp:txXfrm>
    </dsp:sp>
    <dsp:sp modelId="{18F5C819-022C-8C41-A636-DD77E88765A7}">
      <dsp:nvSpPr>
        <dsp:cNvPr id="0" name=""/>
        <dsp:cNvSpPr/>
      </dsp:nvSpPr>
      <dsp:spPr>
        <a:xfrm>
          <a:off x="0" y="3851469"/>
          <a:ext cx="10515600" cy="49140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kern="1200"/>
            <a:t>CMP</a:t>
          </a:r>
        </a:p>
      </dsp:txBody>
      <dsp:txXfrm>
        <a:off x="23988" y="3875457"/>
        <a:ext cx="10467624" cy="4434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432310-304B-E94F-9FB4-E254D4B78C85}">
      <dsp:nvSpPr>
        <dsp:cNvPr id="0" name=""/>
        <dsp:cNvSpPr/>
      </dsp:nvSpPr>
      <dsp:spPr>
        <a:xfrm>
          <a:off x="0" y="296640"/>
          <a:ext cx="2923783" cy="17542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Age 18-49 </a:t>
          </a:r>
        </a:p>
        <a:p>
          <a:pPr marL="171450" lvl="1" indent="-171450" algn="l" defTabSz="711200">
            <a:lnSpc>
              <a:spcPct val="90000"/>
            </a:lnSpc>
            <a:spcBef>
              <a:spcPct val="0"/>
            </a:spcBef>
            <a:spcAft>
              <a:spcPct val="15000"/>
            </a:spcAft>
            <a:buChar char="•"/>
          </a:pPr>
          <a:r>
            <a:rPr lang="en-US" sz="1600" kern="1200"/>
            <a:t>Third generation cephalosporin (cefotaxime 2g IV or ceftriaxone 2g IV) plus vancomycin 15-20 mg/kg IV </a:t>
          </a:r>
        </a:p>
      </dsp:txBody>
      <dsp:txXfrm>
        <a:off x="0" y="296640"/>
        <a:ext cx="2923783" cy="1754270"/>
      </dsp:txXfrm>
    </dsp:sp>
    <dsp:sp modelId="{B8056EA2-38F0-CC4C-8C7F-6A373A884556}">
      <dsp:nvSpPr>
        <dsp:cNvPr id="0" name=""/>
        <dsp:cNvSpPr/>
      </dsp:nvSpPr>
      <dsp:spPr>
        <a:xfrm>
          <a:off x="3216161" y="296640"/>
          <a:ext cx="2923783" cy="1754270"/>
        </a:xfrm>
        <a:prstGeom prst="rect">
          <a:avLst/>
        </a:prstGeom>
        <a:solidFill>
          <a:schemeClr val="accent2">
            <a:hueOff val="1288723"/>
            <a:satOff val="-3699"/>
            <a:lumOff val="-5922"/>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a:t>Age 50+/ immunocompromised</a:t>
          </a:r>
        </a:p>
        <a:p>
          <a:pPr marL="171450" lvl="1" indent="-171450" algn="l" defTabSz="711200">
            <a:lnSpc>
              <a:spcPct val="90000"/>
            </a:lnSpc>
            <a:spcBef>
              <a:spcPct val="0"/>
            </a:spcBef>
            <a:spcAft>
              <a:spcPct val="15000"/>
            </a:spcAft>
            <a:buChar char="•"/>
          </a:pPr>
          <a:r>
            <a:rPr lang="en-US" sz="1600" kern="1200"/>
            <a:t>Add ampicillin 2g IV </a:t>
          </a:r>
        </a:p>
      </dsp:txBody>
      <dsp:txXfrm>
        <a:off x="3216161" y="296640"/>
        <a:ext cx="2923783" cy="1754270"/>
      </dsp:txXfrm>
    </dsp:sp>
    <dsp:sp modelId="{74460072-C170-664F-9C95-55CE0B7F0EA9}">
      <dsp:nvSpPr>
        <dsp:cNvPr id="0" name=""/>
        <dsp:cNvSpPr/>
      </dsp:nvSpPr>
      <dsp:spPr>
        <a:xfrm>
          <a:off x="6432323" y="296640"/>
          <a:ext cx="2923783" cy="1754270"/>
        </a:xfrm>
        <a:prstGeom prst="rect">
          <a:avLst/>
        </a:prstGeom>
        <a:solidFill>
          <a:schemeClr val="accent2">
            <a:hueOff val="2577445"/>
            <a:satOff val="-7397"/>
            <a:lumOff val="-11844"/>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Dexamethasone</a:t>
          </a:r>
        </a:p>
      </dsp:txBody>
      <dsp:txXfrm>
        <a:off x="6432323" y="296640"/>
        <a:ext cx="2923783" cy="1754270"/>
      </dsp:txXfrm>
    </dsp:sp>
    <dsp:sp modelId="{8A0540C5-77CC-3144-A25C-285CF87F2982}">
      <dsp:nvSpPr>
        <dsp:cNvPr id="0" name=""/>
        <dsp:cNvSpPr/>
      </dsp:nvSpPr>
      <dsp:spPr>
        <a:xfrm>
          <a:off x="0" y="2343289"/>
          <a:ext cx="2923783" cy="1754270"/>
        </a:xfrm>
        <a:prstGeom prst="rect">
          <a:avLst/>
        </a:prstGeom>
        <a:solidFill>
          <a:schemeClr val="accent2">
            <a:hueOff val="3866169"/>
            <a:satOff val="-11096"/>
            <a:lumOff val="-17765"/>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Fluid management </a:t>
          </a:r>
        </a:p>
      </dsp:txBody>
      <dsp:txXfrm>
        <a:off x="0" y="2343289"/>
        <a:ext cx="2923783" cy="1754270"/>
      </dsp:txXfrm>
    </dsp:sp>
    <dsp:sp modelId="{1DDC0A19-C8BC-1C40-9764-34D5409AE6A3}">
      <dsp:nvSpPr>
        <dsp:cNvPr id="0" name=""/>
        <dsp:cNvSpPr/>
      </dsp:nvSpPr>
      <dsp:spPr>
        <a:xfrm>
          <a:off x="3216161" y="2343289"/>
          <a:ext cx="2923783" cy="1754270"/>
        </a:xfrm>
        <a:prstGeom prst="rect">
          <a:avLst/>
        </a:prstGeom>
        <a:solidFill>
          <a:schemeClr val="accent2">
            <a:hueOff val="5154891"/>
            <a:satOff val="-14794"/>
            <a:lumOff val="-23687"/>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Reduction of ICP</a:t>
          </a:r>
        </a:p>
      </dsp:txBody>
      <dsp:txXfrm>
        <a:off x="3216161" y="2343289"/>
        <a:ext cx="2923783" cy="1754270"/>
      </dsp:txXfrm>
    </dsp:sp>
    <dsp:sp modelId="{56D22153-571D-6545-B3C2-4A85390527A2}">
      <dsp:nvSpPr>
        <dsp:cNvPr id="0" name=""/>
        <dsp:cNvSpPr/>
      </dsp:nvSpPr>
      <dsp:spPr>
        <a:xfrm>
          <a:off x="6432323" y="2343289"/>
          <a:ext cx="2923783" cy="1754270"/>
        </a:xfrm>
        <a:prstGeom prst="rect">
          <a:avLst/>
        </a:prstGeom>
        <a:solidFill>
          <a:schemeClr val="accent2">
            <a:hueOff val="6443614"/>
            <a:satOff val="-18493"/>
            <a:lumOff val="-29609"/>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a:t>Treat fever and manage seizures</a:t>
          </a:r>
        </a:p>
      </dsp:txBody>
      <dsp:txXfrm>
        <a:off x="6432323" y="2343289"/>
        <a:ext cx="2923783" cy="175427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6B3E9-4B85-AD40-94C9-2D2832E6228E}">
      <dsp:nvSpPr>
        <dsp:cNvPr id="0" name=""/>
        <dsp:cNvSpPr/>
      </dsp:nvSpPr>
      <dsp:spPr>
        <a:xfrm>
          <a:off x="0" y="20823"/>
          <a:ext cx="4862446" cy="1750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a:t>Intensive care unit </a:t>
          </a:r>
        </a:p>
      </dsp:txBody>
      <dsp:txXfrm>
        <a:off x="85444" y="106267"/>
        <a:ext cx="4691558" cy="1579432"/>
      </dsp:txXfrm>
    </dsp:sp>
    <dsp:sp modelId="{0DD1ACF5-D6DD-954A-A949-0AA4DDC3A224}">
      <dsp:nvSpPr>
        <dsp:cNvPr id="0" name=""/>
        <dsp:cNvSpPr/>
      </dsp:nvSpPr>
      <dsp:spPr>
        <a:xfrm>
          <a:off x="0" y="1897863"/>
          <a:ext cx="4862446" cy="1750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a:t>Prognosis </a:t>
          </a:r>
        </a:p>
      </dsp:txBody>
      <dsp:txXfrm>
        <a:off x="85444" y="1983307"/>
        <a:ext cx="4691558" cy="1579432"/>
      </dsp:txXfrm>
    </dsp:sp>
    <dsp:sp modelId="{E70A7C2F-3F72-0644-B7DA-57A4D564A3AF}">
      <dsp:nvSpPr>
        <dsp:cNvPr id="0" name=""/>
        <dsp:cNvSpPr/>
      </dsp:nvSpPr>
      <dsp:spPr>
        <a:xfrm>
          <a:off x="0" y="3774903"/>
          <a:ext cx="4862446" cy="1750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l" defTabSz="1955800">
            <a:lnSpc>
              <a:spcPct val="90000"/>
            </a:lnSpc>
            <a:spcBef>
              <a:spcPct val="0"/>
            </a:spcBef>
            <a:spcAft>
              <a:spcPct val="35000"/>
            </a:spcAft>
            <a:buNone/>
          </a:pPr>
          <a:r>
            <a:rPr lang="en-US" sz="4400" kern="1200"/>
            <a:t>Neurologic complications</a:t>
          </a:r>
        </a:p>
      </dsp:txBody>
      <dsp:txXfrm>
        <a:off x="85444" y="3860347"/>
        <a:ext cx="4691558" cy="1579432"/>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878DAC-FCFA-BA43-8E3C-34392B65278E}" type="datetimeFigureOut">
              <a:rPr lang="en-US" smtClean="0"/>
              <a:t>6/29/24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4F361-67D4-5249-B02A-F0850A9E3A2A}" type="slidenum">
              <a:rPr lang="en-US" smtClean="0"/>
              <a:t>‹#›</a:t>
            </a:fld>
            <a:endParaRPr lang="en-US"/>
          </a:p>
        </p:txBody>
      </p:sp>
    </p:spTree>
    <p:extLst>
      <p:ext uri="{BB962C8B-B14F-4D97-AF65-F5344CB8AC3E}">
        <p14:creationId xmlns:p14="http://schemas.microsoft.com/office/powerpoint/2010/main" val="3627270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to start I wanted to define meningitis. Meningitis is the inflammation of the lining of the brain and spinal cord. It is characterized by an abnormal number of white blood cells in the CSF in the majority of patients. There are many different causes of meningitis with bacterial and viral being the most common but can also include fungal and parasites. It is very important to recognize that bacterial meningitis is a medical emergency and needs to be identified and treated as quickly as possible. In fact, around 1 in 6 people who get bacterial meningitis die while 1 in 5 have severe complications. Viral meningitis is the most common and for some can cause life-changing after effects which we will discuss later in the presentation</a:t>
            </a:r>
          </a:p>
          <a:p>
            <a:endParaRPr lang="en-US" dirty="0"/>
          </a:p>
        </p:txBody>
      </p:sp>
      <p:sp>
        <p:nvSpPr>
          <p:cNvPr id="4" name="Slide Number Placeholder 3"/>
          <p:cNvSpPr>
            <a:spLocks noGrp="1"/>
          </p:cNvSpPr>
          <p:nvPr>
            <p:ph type="sldNum" sz="quarter" idx="5"/>
          </p:nvPr>
        </p:nvSpPr>
        <p:spPr/>
        <p:txBody>
          <a:bodyPr/>
          <a:lstStyle/>
          <a:p>
            <a:fld id="{AFE4F361-67D4-5249-B02A-F0850A9E3A2A}" type="slidenum">
              <a:rPr lang="en-US" smtClean="0"/>
              <a:t>3</a:t>
            </a:fld>
            <a:endParaRPr lang="en-US"/>
          </a:p>
        </p:txBody>
      </p:sp>
    </p:spTree>
    <p:extLst>
      <p:ext uri="{BB962C8B-B14F-4D97-AF65-F5344CB8AC3E}">
        <p14:creationId xmlns:p14="http://schemas.microsoft.com/office/powerpoint/2010/main" val="84382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the disposition of these patients the current recommendations are to admit all patients diagnosed with bacterial meningitis and those with a high suspicion to the hospital on droplet isolation. Typically these patients are going to be admitted to the ICU or step down unit for close monitoring. Overall, it is important to admit these patients until culture results return and the antibiotics have been given for 24 hours,  especially in those with diagnostic uncertainty</a:t>
            </a:r>
          </a:p>
          <a:p>
            <a:endParaRPr lang="en-US" dirty="0"/>
          </a:p>
          <a:p>
            <a:r>
              <a:rPr lang="en-US" dirty="0"/>
              <a:t>Despite the decreased mortality of meningitis due to antimicrobial therapy, mortality from meningitis remains significant. The global burden of disease from meningitis includes 318,000 deaths and 21,866,000 disability-adjusted life years ANNUALLY in the world. The mortality rate does increase with increasing age. The use of adjunctive dexamethasone is associated with decreased mortality. . </a:t>
            </a:r>
          </a:p>
          <a:p>
            <a:endParaRPr lang="en-US" dirty="0"/>
          </a:p>
          <a:p>
            <a:r>
              <a:rPr lang="en-US" dirty="0"/>
              <a:t>Next, it is important to know that neurologic complications are not uncommon in adults with bacterial meningitis. The neurologic complications include impaired mental status, increased ICP and cerebral edema, seizures, cranial nerve palsy, hemiparesis, cerebrovascular abnormalities, sensorineural hearing loss, and intellectual impairment. </a:t>
            </a:r>
          </a:p>
        </p:txBody>
      </p:sp>
      <p:sp>
        <p:nvSpPr>
          <p:cNvPr id="4" name="Slide Number Placeholder 3"/>
          <p:cNvSpPr>
            <a:spLocks noGrp="1"/>
          </p:cNvSpPr>
          <p:nvPr>
            <p:ph type="sldNum" sz="quarter" idx="5"/>
          </p:nvPr>
        </p:nvSpPr>
        <p:spPr/>
        <p:txBody>
          <a:bodyPr/>
          <a:lstStyle/>
          <a:p>
            <a:fld id="{AFE4F361-67D4-5249-B02A-F0850A9E3A2A}" type="slidenum">
              <a:rPr lang="en-US" smtClean="0"/>
              <a:t>12</a:t>
            </a:fld>
            <a:endParaRPr lang="en-US"/>
          </a:p>
        </p:txBody>
      </p:sp>
    </p:spTree>
    <p:extLst>
      <p:ext uri="{BB962C8B-B14F-4D97-AF65-F5344CB8AC3E}">
        <p14:creationId xmlns:p14="http://schemas.microsoft.com/office/powerpoint/2010/main" val="984894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dive into the initial approach for patients presenting with meningitis. </a:t>
            </a:r>
          </a:p>
        </p:txBody>
      </p:sp>
      <p:sp>
        <p:nvSpPr>
          <p:cNvPr id="4" name="Slide Number Placeholder 3"/>
          <p:cNvSpPr>
            <a:spLocks noGrp="1"/>
          </p:cNvSpPr>
          <p:nvPr>
            <p:ph type="sldNum" sz="quarter" idx="5"/>
          </p:nvPr>
        </p:nvSpPr>
        <p:spPr/>
        <p:txBody>
          <a:bodyPr/>
          <a:lstStyle/>
          <a:p>
            <a:fld id="{AFE4F361-67D4-5249-B02A-F0850A9E3A2A}" type="slidenum">
              <a:rPr lang="en-US" smtClean="0"/>
              <a:t>4</a:t>
            </a:fld>
            <a:endParaRPr lang="en-US"/>
          </a:p>
        </p:txBody>
      </p:sp>
    </p:spTree>
    <p:extLst>
      <p:ext uri="{BB962C8B-B14F-4D97-AF65-F5344CB8AC3E}">
        <p14:creationId xmlns:p14="http://schemas.microsoft.com/office/powerpoint/2010/main" val="3416872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presentation of fever, headache, stiff neck, and Altered mental status is commonly seen in patients with bacterial meningitis and should not be overlooked. Most patients have at least 2 of the four symptoms but their absence does not exclude meningitis. Headache is the most common symptom with fever being the second most common. These symptoms typically have a sudden onset. Another red flag to be aware of includes signs of increased ICP as this can lead to brain herniation. These include a GCS less than 11, lethargy, AMS, new onset seizures, and focal neurologic deficit. </a:t>
            </a:r>
          </a:p>
          <a:p>
            <a:endParaRPr lang="en-US" dirty="0"/>
          </a:p>
          <a:p>
            <a:r>
              <a:rPr lang="en-US" dirty="0"/>
              <a:t>When differentiating meningitis from other diagnoses, it is important to recognize that meningitis can occur in conjunction with the listed differentials. It is also important to realize that a lot of the symptoms that occur with meningitis can also occur with the listed differentials. To either rule in or rule out meningitis, CSF analysis should be done. To definitively rule out the listed differentials, a head CT or MRI should be done. </a:t>
            </a:r>
          </a:p>
        </p:txBody>
      </p:sp>
      <p:sp>
        <p:nvSpPr>
          <p:cNvPr id="4" name="Slide Number Placeholder 3"/>
          <p:cNvSpPr>
            <a:spLocks noGrp="1"/>
          </p:cNvSpPr>
          <p:nvPr>
            <p:ph type="sldNum" sz="quarter" idx="5"/>
          </p:nvPr>
        </p:nvSpPr>
        <p:spPr/>
        <p:txBody>
          <a:bodyPr/>
          <a:lstStyle/>
          <a:p>
            <a:fld id="{AFE4F361-67D4-5249-B02A-F0850A9E3A2A}" type="slidenum">
              <a:rPr lang="en-US" smtClean="0"/>
              <a:t>5</a:t>
            </a:fld>
            <a:endParaRPr lang="en-US"/>
          </a:p>
        </p:txBody>
      </p:sp>
    </p:spTree>
    <p:extLst>
      <p:ext uri="{BB962C8B-B14F-4D97-AF65-F5344CB8AC3E}">
        <p14:creationId xmlns:p14="http://schemas.microsoft.com/office/powerpoint/2010/main" val="383648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When gathering the history from the patient or family it is important to consider certain risk factors for meningitis. This includes living in close quarters like military barracks or dorm rooms, being unvaccinated, older adults, alcohol abuse, penetrating head trauma, or recent brain surgery. Other risk factors include those that are immunocompromised. It is important to ask questions to determine a history of exposures, sexual contact, animal contact, previous neurosurgical intervention, recent travel, and the time of year as viral cases are more common in the warmer months. Another important question to ask is the time of symptom onset. As approximately half of the patients in a retrospective study with bacterial meningitis present less than 24 hours after onset of symptoms.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Now we will discuss the physical findings consistent with meningitis. The presentation of fever, headache, stiff neck, and altered mental status are the most common symptoms seen in patients with bacterial meningitis. Most patients will have at least 2 of the 4 symptoms but their absence does not exclude meningitis. Headache is the most common symptom and is seen in more than 85% of patients. Fever is the second most common. Seizures and focal neurologic deficits are seen in 25-30% of patients. Evaluating for focal neurologic dysfunction includes checking for hemiparesis, visual field deficits, or disordered eye movements. Increased intracranial pressure can cause papilledema or cranial nerve palsy, especially with cranial nerves 3, 4, 6, and 7. To assess for meningeal irritation, the Brudzinski sign can be done. This is the flexion of the hips and knees in response to passive neck flexion. The </a:t>
            </a:r>
            <a:r>
              <a:rPr lang="en-US" dirty="0" err="1"/>
              <a:t>kernig</a:t>
            </a:r>
            <a:r>
              <a:rPr lang="en-US" dirty="0"/>
              <a:t> sign should also be done to assess for meningeal irritation. This is the contraction of the hamstrings in response to knee extension while the hip is flexed. Specific skin rashes that should be assessed include petechiae, splinter hemorrhages, and pustules. </a:t>
            </a:r>
          </a:p>
          <a:p>
            <a:endParaRPr lang="en-US" dirty="0"/>
          </a:p>
          <a:p>
            <a:endParaRPr lang="en-US" dirty="0"/>
          </a:p>
        </p:txBody>
      </p:sp>
      <p:sp>
        <p:nvSpPr>
          <p:cNvPr id="4" name="Slide Number Placeholder 3"/>
          <p:cNvSpPr>
            <a:spLocks noGrp="1"/>
          </p:cNvSpPr>
          <p:nvPr>
            <p:ph type="sldNum" sz="quarter" idx="5"/>
          </p:nvPr>
        </p:nvSpPr>
        <p:spPr/>
        <p:txBody>
          <a:bodyPr/>
          <a:lstStyle/>
          <a:p>
            <a:fld id="{AFE4F361-67D4-5249-B02A-F0850A9E3A2A}" type="slidenum">
              <a:rPr lang="en-US" smtClean="0"/>
              <a:t>6</a:t>
            </a:fld>
            <a:endParaRPr lang="en-US"/>
          </a:p>
        </p:txBody>
      </p:sp>
    </p:spTree>
    <p:extLst>
      <p:ext uri="{BB962C8B-B14F-4D97-AF65-F5344CB8AC3E}">
        <p14:creationId xmlns:p14="http://schemas.microsoft.com/office/powerpoint/2010/main" val="33985289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initial approach to a patient with suspected bacterial meningitis includes a lumbar puncture to determine whether CSF findings are consistent with the diagnosis. I do want to mention that a head CT should be performed prior to a lumbar puncture if one or more of the following risk factors exist. Immunocompromised state, </a:t>
            </a:r>
            <a:r>
              <a:rPr lang="en-US" dirty="0" err="1"/>
              <a:t>hx</a:t>
            </a:r>
            <a:r>
              <a:rPr lang="en-US" dirty="0"/>
              <a:t> of CNS disease (like a mass, stroke, or focal infection, new onset seizure within a week of presentation, papilledema, abnormal LOC, focal neurologic deficit. However, on the next slide I will go through an algorithm that shows the first initial step should be to obtain blood cultures prior to CT scan or lumbar puncture. This is due to the importance of avoiding delay in antimicrobial therapy as delay increases risk of death by 30%. If a head CT is indicated, blood cultures are to be obtained, dexamethasone and antimicrobial therapy should be started. If the results of the CT reveal that a lumbar puncture is contraindicated, therapy for bacterial meningitis should be continued if indicated or treatment for alternative diagnosis should begin. Even if a CT is not indicated, blood cultures should be done prior to the lumbar puncture. Once the CSF has been collected and prior to results, dexamethasone and antimicrobial therapy should be initiated. </a:t>
            </a:r>
          </a:p>
          <a:p>
            <a:endParaRPr lang="en-US" dirty="0"/>
          </a:p>
          <a:p>
            <a:r>
              <a:rPr lang="en-US" dirty="0"/>
              <a:t>Of course, other things to consider during the emergent phase would be your ABCs. Attending to these should also be a priority in the patient presenting with meningitis. This is especially true if the patient is unresponsive, had a seizure and is now in a post ictal phase, or has neurological deficits that are hindering the persons airway </a:t>
            </a:r>
            <a:r>
              <a:rPr lang="en-US"/>
              <a:t>or breathing. </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AFE4F361-67D4-5249-B02A-F0850A9E3A2A}" type="slidenum">
              <a:rPr lang="en-US" smtClean="0"/>
              <a:t>7</a:t>
            </a:fld>
            <a:endParaRPr lang="en-US"/>
          </a:p>
        </p:txBody>
      </p:sp>
    </p:spTree>
    <p:extLst>
      <p:ext uri="{BB962C8B-B14F-4D97-AF65-F5344CB8AC3E}">
        <p14:creationId xmlns:p14="http://schemas.microsoft.com/office/powerpoint/2010/main" val="3700541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like this algorithm because it clearly states what I tried explaining in the previous slide. The pathway to the right is when a CT is indicated and the steps for directing that as the left side shows the path for lumbar puncture without CT. </a:t>
            </a:r>
          </a:p>
        </p:txBody>
      </p:sp>
      <p:sp>
        <p:nvSpPr>
          <p:cNvPr id="4" name="Slide Number Placeholder 3"/>
          <p:cNvSpPr>
            <a:spLocks noGrp="1"/>
          </p:cNvSpPr>
          <p:nvPr>
            <p:ph type="sldNum" sz="quarter" idx="5"/>
          </p:nvPr>
        </p:nvSpPr>
        <p:spPr/>
        <p:txBody>
          <a:bodyPr/>
          <a:lstStyle/>
          <a:p>
            <a:fld id="{AFE4F361-67D4-5249-B02A-F0850A9E3A2A}" type="slidenum">
              <a:rPr lang="en-US" smtClean="0"/>
              <a:t>8</a:t>
            </a:fld>
            <a:endParaRPr lang="en-US"/>
          </a:p>
        </p:txBody>
      </p:sp>
    </p:spTree>
    <p:extLst>
      <p:ext uri="{BB962C8B-B14F-4D97-AF65-F5344CB8AC3E}">
        <p14:creationId xmlns:p14="http://schemas.microsoft.com/office/powerpoint/2010/main" val="2841608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we will discuss the clinical reasoning and medical decision making behind the management of meningitis</a:t>
            </a:r>
          </a:p>
        </p:txBody>
      </p:sp>
      <p:sp>
        <p:nvSpPr>
          <p:cNvPr id="4" name="Slide Number Placeholder 3"/>
          <p:cNvSpPr>
            <a:spLocks noGrp="1"/>
          </p:cNvSpPr>
          <p:nvPr>
            <p:ph type="sldNum" sz="quarter" idx="5"/>
          </p:nvPr>
        </p:nvSpPr>
        <p:spPr/>
        <p:txBody>
          <a:bodyPr/>
          <a:lstStyle/>
          <a:p>
            <a:fld id="{AFE4F361-67D4-5249-B02A-F0850A9E3A2A}" type="slidenum">
              <a:rPr lang="en-US" smtClean="0"/>
              <a:t>9</a:t>
            </a:fld>
            <a:endParaRPr lang="en-US"/>
          </a:p>
        </p:txBody>
      </p:sp>
    </p:spTree>
    <p:extLst>
      <p:ext uri="{BB962C8B-B14F-4D97-AF65-F5344CB8AC3E}">
        <p14:creationId xmlns:p14="http://schemas.microsoft.com/office/powerpoint/2010/main" val="2150655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CSF should be sent for cell count and differential, glucose concentration, protein concentration, gram stain, bacterial culture, and PCR. Characteristic findings in bacterial meningitis includes a CSF glucose concentration of less than 40mg/dl, a CSF to serum glucose ration of less than or equal to 0.4, a protein concentration of greater than 200 mg/dL, and White blood cell count above 1,000 usually composed of neutrophils. I do want to mention that antimicrobial therapy is warranted when bacterial meningitis is suspected clinically even if the CSF abnormalities are not diagnostic. </a:t>
            </a:r>
          </a:p>
          <a:p>
            <a:endParaRPr lang="en-US" dirty="0"/>
          </a:p>
          <a:p>
            <a:r>
              <a:rPr lang="en-US" dirty="0"/>
              <a:t>A PCR can be done as it has been evaluated in patients with bacterial meningitis and has shown high sensitivity and specificity. This has been found to be the most useful especially in those with a negative CSF gram stain or culture or those who have received prior antimicrobial therapy. </a:t>
            </a:r>
          </a:p>
          <a:p>
            <a:endParaRPr lang="en-US" dirty="0"/>
          </a:p>
          <a:p>
            <a:r>
              <a:rPr lang="en-US" dirty="0"/>
              <a:t>Serum procalcitonin, CRP, and CSF lactate concentrations can be used as adjuncts to diagnosis of bacterial meningitis with negative CSF examinations but should not substitute decision making for treatment in the individual patient. </a:t>
            </a:r>
          </a:p>
          <a:p>
            <a:endParaRPr lang="en-US" dirty="0"/>
          </a:p>
          <a:p>
            <a:r>
              <a:rPr lang="en-US" dirty="0"/>
              <a:t>I have already discussed the need for CT so moving on to initial blood tests. </a:t>
            </a:r>
          </a:p>
          <a:p>
            <a:endParaRPr lang="en-US" dirty="0"/>
          </a:p>
          <a:p>
            <a:r>
              <a:rPr lang="en-US" dirty="0"/>
              <a:t>Initial blood tests should include a CBC with differential, platelet count, and two aerobic blood cultures. A CMP should also be done to help determine the CSF to blood glucose ratio. This should be drawn within 1 hour of obtaining the lumbar puncture to have a reliable ratio. </a:t>
            </a:r>
          </a:p>
        </p:txBody>
      </p:sp>
      <p:sp>
        <p:nvSpPr>
          <p:cNvPr id="4" name="Slide Number Placeholder 3"/>
          <p:cNvSpPr>
            <a:spLocks noGrp="1"/>
          </p:cNvSpPr>
          <p:nvPr>
            <p:ph type="sldNum" sz="quarter" idx="5"/>
          </p:nvPr>
        </p:nvSpPr>
        <p:spPr/>
        <p:txBody>
          <a:bodyPr/>
          <a:lstStyle/>
          <a:p>
            <a:fld id="{AFE4F361-67D4-5249-B02A-F0850A9E3A2A}" type="slidenum">
              <a:rPr lang="en-US" smtClean="0"/>
              <a:t>10</a:t>
            </a:fld>
            <a:endParaRPr lang="en-US"/>
          </a:p>
        </p:txBody>
      </p:sp>
    </p:spTree>
    <p:extLst>
      <p:ext uri="{BB962C8B-B14F-4D97-AF65-F5344CB8AC3E}">
        <p14:creationId xmlns:p14="http://schemas.microsoft.com/office/powerpoint/2010/main" val="2589268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the blood cultures are drawn, it is important to start antimicrobial therapy as we discussed. Current guidelines recommend for the ages of 18-49 to use a third generation cephalosporin like cefotaxime or ceftriaxone plus vancomycin. For those over the age of 50 or are immunocompromised, it is recommended to add ampicillin to the regimen. The cephalosporin and vancomycin are used to cover the common pathogens of s pneumoniae and n meningitidis. Adding ampicillin will allow for coverage of L monocytogenes. </a:t>
            </a:r>
          </a:p>
          <a:p>
            <a:endParaRPr lang="en-US" dirty="0"/>
          </a:p>
          <a:p>
            <a:r>
              <a:rPr lang="en-US" dirty="0"/>
              <a:t>The addition of dexamethasone is recommended either before or with the first dose of antibiotics as it can reduce CSF inflammation, reduce the risk of morbidity and mortality in adults as well as reduce hearing loss and other neurologic sequelae in children.</a:t>
            </a:r>
          </a:p>
          <a:p>
            <a:endParaRPr lang="en-US" dirty="0"/>
          </a:p>
          <a:p>
            <a:r>
              <a:rPr lang="en-US" dirty="0"/>
              <a:t>Additional management for these patients should include close monitoring for complications or signs of clinical deterioration, especially with respiratory and neurologic status. For these patients, careful management of fluid and electrolyte balance is important as over and under hydration are associated with adverse outcomes. It is recommended to avoid hypotonic fluids and to monitor serum sodium levels serially to detect SIADH or cerebral salt wasting. </a:t>
            </a:r>
          </a:p>
          <a:p>
            <a:endParaRPr lang="en-US" dirty="0"/>
          </a:p>
          <a:p>
            <a:r>
              <a:rPr lang="en-US" dirty="0"/>
              <a:t>It is also important to evaluate for signs of increased ICP which can lead to brain ischemia. If signs of increased ICP are detected, it is recommended to elevate the HOB to 30 degrees, use 25% mannitol or hypertonic 3% saline, and consider mild hyperventilation to maintain PaCO2 between 27 and 30. If patients are found to have increased ICP or are comatose they may benefit from insertion of an ICP monitoring device. The ICP goal should be less than 15-20. </a:t>
            </a:r>
          </a:p>
          <a:p>
            <a:endParaRPr lang="en-US" dirty="0"/>
          </a:p>
          <a:p>
            <a:r>
              <a:rPr lang="en-US" dirty="0"/>
              <a:t>Other supportive measures that should be done in these patients includes the treatment of fevers and managing seizures with anticonvulsants. </a:t>
            </a:r>
          </a:p>
        </p:txBody>
      </p:sp>
      <p:sp>
        <p:nvSpPr>
          <p:cNvPr id="4" name="Slide Number Placeholder 3"/>
          <p:cNvSpPr>
            <a:spLocks noGrp="1"/>
          </p:cNvSpPr>
          <p:nvPr>
            <p:ph type="sldNum" sz="quarter" idx="5"/>
          </p:nvPr>
        </p:nvSpPr>
        <p:spPr/>
        <p:txBody>
          <a:bodyPr/>
          <a:lstStyle/>
          <a:p>
            <a:fld id="{AFE4F361-67D4-5249-B02A-F0850A9E3A2A}" type="slidenum">
              <a:rPr lang="en-US" smtClean="0"/>
              <a:t>11</a:t>
            </a:fld>
            <a:endParaRPr lang="en-US"/>
          </a:p>
        </p:txBody>
      </p:sp>
    </p:spTree>
    <p:extLst>
      <p:ext uri="{BB962C8B-B14F-4D97-AF65-F5344CB8AC3E}">
        <p14:creationId xmlns:p14="http://schemas.microsoft.com/office/powerpoint/2010/main" val="1861307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ABC25-32D8-0FF5-7179-893C15E6F5C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4525A7D-74AD-43EB-7266-115FB6D1E2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D096C0-DFA6-DAFE-0C45-173F183B6CF2}"/>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0072A0D1-4954-840D-751B-82D5A40E17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6DE0C7-5B1C-E1B7-249A-75EB389C1491}"/>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712580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93FAC-E67A-E2AA-799B-CE4F990A4B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E21ED6-7ACD-F4F6-9660-006547C821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B07FA4-AC07-90F3-E36C-5B25BF2E9248}"/>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D22A9F94-F947-87C2-BB50-1F34F73C8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921DA2-6FD5-4DAE-A31B-9AB51F6CFA69}"/>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3110287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988FC0-DEE1-28E6-9F81-DC9A276D5AF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0DC863D-5CC8-F3C6-4441-A4C95AE544C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68F1FD-FB88-CCBE-AA96-B1BBC1E67EE4}"/>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1F48C113-611E-2535-11C8-82A9C5D79D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029CD-8F14-531F-6E04-8A6F12385F47}"/>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977076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D438E-ED1C-C943-851B-4A75DCA7F1A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5153DCF-23D0-CBFE-B2D4-61CDAEB46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EB8DD3-8E28-D051-A01B-68B565BA1D04}"/>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37675254-4390-0D78-9740-BD6ECA95E8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2C392E-221D-89B5-56D3-615E2DC4B49A}"/>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419732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C0BE6-0C90-7310-BFE7-7B6F64E988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6537D6-C057-DFCE-13BC-CD8BDAC5BD4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4D2D726-4B98-CA7E-BB53-0F78D6D9D143}"/>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270C5C88-97DA-589E-B4DB-DFA3308CCE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5B284A3-B185-D45D-3E2B-69425C18722A}"/>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3767998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51BCC-1668-08D7-792F-3BCC6295BA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EE622-431B-7704-E7BB-95A48716C1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7A58F0D-316E-9C89-AE3C-FC77A4E00C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83204C4-74F4-A084-F52C-90BD5D9211DE}"/>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6" name="Footer Placeholder 5">
            <a:extLst>
              <a:ext uri="{FF2B5EF4-FFF2-40B4-BE49-F238E27FC236}">
                <a16:creationId xmlns:a16="http://schemas.microsoft.com/office/drawing/2014/main" id="{E150BFC9-FED2-0D53-7812-D45AD72BB6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990D7-AD18-FECA-2DEF-B74C23911633}"/>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1212748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50597-7D13-7E1D-052A-3292A242F06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B1A105F-7234-808D-928C-9500ECA4D56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7022B95-77DE-44D4-B519-03EFD9AC1B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ACE5424-3675-9915-07AC-CEA077B5DD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80B42F0-E20C-93C0-66DD-411BC83B199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2ACB1A-533C-A94A-20F8-2C893DC1FD32}"/>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8" name="Footer Placeholder 7">
            <a:extLst>
              <a:ext uri="{FF2B5EF4-FFF2-40B4-BE49-F238E27FC236}">
                <a16:creationId xmlns:a16="http://schemas.microsoft.com/office/drawing/2014/main" id="{83EF9AFE-35D6-7F2E-065A-5EB3A70A85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F8EB37-A18E-82AC-FAA9-05F5D26493EA}"/>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546913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1B30D-8388-05E3-974C-846F9C0E80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EAE4E0-F2B3-CE27-8B71-39B34E70732E}"/>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4" name="Footer Placeholder 3">
            <a:extLst>
              <a:ext uri="{FF2B5EF4-FFF2-40B4-BE49-F238E27FC236}">
                <a16:creationId xmlns:a16="http://schemas.microsoft.com/office/drawing/2014/main" id="{77A387B9-F9D4-61EE-4BF4-49E92763A25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FDA6B9-E60A-37DA-236F-3B07A576BDD3}"/>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1007111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227FE96-666F-DA05-984D-4A908DB50D63}"/>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3" name="Footer Placeholder 2">
            <a:extLst>
              <a:ext uri="{FF2B5EF4-FFF2-40B4-BE49-F238E27FC236}">
                <a16:creationId xmlns:a16="http://schemas.microsoft.com/office/drawing/2014/main" id="{21F846A4-192E-0F0A-4697-67152350618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0916D7-538B-518E-54F0-750EF8E2864E}"/>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251216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81B058-0C15-7A13-0E47-B6BF4BE158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DB1AF5C-CDDA-19D0-D1CD-FCD470895DB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97E1D2-5A3B-253F-A7A9-39601015EB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E0F298-072F-FB75-7D2D-9BE24ADA9BD4}"/>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6" name="Footer Placeholder 5">
            <a:extLst>
              <a:ext uri="{FF2B5EF4-FFF2-40B4-BE49-F238E27FC236}">
                <a16:creationId xmlns:a16="http://schemas.microsoft.com/office/drawing/2014/main" id="{30637D4A-8D22-246F-198B-2BCD854ED3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56CD665-9129-6454-5E86-5A56B87A2554}"/>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2492726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DD5B5-8DB8-80E9-BF27-D040796A5D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969E35-80FC-E786-E4E3-4D8C20E423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F671E7-F202-7438-5E9B-75D261BCD7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25F74B-0DF1-6B57-54A1-3331ADFF7AC9}"/>
              </a:ext>
            </a:extLst>
          </p:cNvPr>
          <p:cNvSpPr>
            <a:spLocks noGrp="1"/>
          </p:cNvSpPr>
          <p:nvPr>
            <p:ph type="dt" sz="half" idx="10"/>
          </p:nvPr>
        </p:nvSpPr>
        <p:spPr/>
        <p:txBody>
          <a:bodyPr/>
          <a:lstStyle/>
          <a:p>
            <a:fld id="{2AC447D4-2FF9-154B-8FDA-2A44CCF64A55}" type="datetimeFigureOut">
              <a:rPr lang="en-US" smtClean="0"/>
              <a:t>6/29/24</a:t>
            </a:fld>
            <a:endParaRPr lang="en-US"/>
          </a:p>
        </p:txBody>
      </p:sp>
      <p:sp>
        <p:nvSpPr>
          <p:cNvPr id="6" name="Footer Placeholder 5">
            <a:extLst>
              <a:ext uri="{FF2B5EF4-FFF2-40B4-BE49-F238E27FC236}">
                <a16:creationId xmlns:a16="http://schemas.microsoft.com/office/drawing/2014/main" id="{3E30984C-518C-DC71-2B6B-CB820D3C6E7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54DDB1-99A6-8056-4321-9DD5F1513E74}"/>
              </a:ext>
            </a:extLst>
          </p:cNvPr>
          <p:cNvSpPr>
            <a:spLocks noGrp="1"/>
          </p:cNvSpPr>
          <p:nvPr>
            <p:ph type="sldNum" sz="quarter" idx="12"/>
          </p:nvPr>
        </p:nvSpPr>
        <p:spPr/>
        <p:txBody>
          <a:bodyPr/>
          <a:lstStyle/>
          <a:p>
            <a:fld id="{A04FDC95-5C7A-254F-8EF8-3C13B3D19DF6}" type="slidenum">
              <a:rPr lang="en-US" smtClean="0"/>
              <a:t>‹#›</a:t>
            </a:fld>
            <a:endParaRPr lang="en-US"/>
          </a:p>
        </p:txBody>
      </p:sp>
    </p:spTree>
    <p:extLst>
      <p:ext uri="{BB962C8B-B14F-4D97-AF65-F5344CB8AC3E}">
        <p14:creationId xmlns:p14="http://schemas.microsoft.com/office/powerpoint/2010/main" val="117078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303064-94D6-68BD-4115-EE39B3B11D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8054B90-A6B9-A3A6-CC20-DA95FD88A0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6B20B4-8D4F-0E04-72EE-AE62B08F20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AC447D4-2FF9-154B-8FDA-2A44CCF64A55}" type="datetimeFigureOut">
              <a:rPr lang="en-US" smtClean="0"/>
              <a:t>6/29/24</a:t>
            </a:fld>
            <a:endParaRPr lang="en-US"/>
          </a:p>
        </p:txBody>
      </p:sp>
      <p:sp>
        <p:nvSpPr>
          <p:cNvPr id="5" name="Footer Placeholder 4">
            <a:extLst>
              <a:ext uri="{FF2B5EF4-FFF2-40B4-BE49-F238E27FC236}">
                <a16:creationId xmlns:a16="http://schemas.microsoft.com/office/drawing/2014/main" id="{942BB832-B46F-1B76-82A5-D68037BA20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AF0E25F-30B8-145A-6597-FDC07B94D8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4FDC95-5C7A-254F-8EF8-3C13B3D19DF6}" type="slidenum">
              <a:rPr lang="en-US" smtClean="0"/>
              <a:t>‹#›</a:t>
            </a:fld>
            <a:endParaRPr lang="en-US"/>
          </a:p>
        </p:txBody>
      </p:sp>
    </p:spTree>
    <p:extLst>
      <p:ext uri="{BB962C8B-B14F-4D97-AF65-F5344CB8AC3E}">
        <p14:creationId xmlns:p14="http://schemas.microsoft.com/office/powerpoint/2010/main" val="3905940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www.uptodate.com/contents/initial-therapy-and-prognosis-of-community-acquired-bacterial-meningitis-in-adults?sectionName=Avoidance%20of%20delay%26search=meningitis&amp;topicRef=1287&amp;anchor=H6&amp;source=see_link#H6" TargetMode="External"/><Relationship Id="rId2" Type="http://schemas.openxmlformats.org/officeDocument/2006/relationships/hyperlink" Target="https://www.uptodate.com/contents/clinical-features-and-diagnosis-of-acute-bacterial-meningitis-in-adults?search=bacterial%20meningitis%26source=search_result&amp;selectedTitle=1%7E150&amp;usage_type=default&amp;display_rank=1#H69709845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5.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D24B8521-C785-70C4-8E84-EBD7153C26FD}"/>
              </a:ext>
            </a:extLst>
          </p:cNvPr>
          <p:cNvPicPr>
            <a:picLocks noChangeAspect="1"/>
          </p:cNvPicPr>
          <p:nvPr/>
        </p:nvPicPr>
        <p:blipFill rotWithShape="1">
          <a:blip r:embed="rId2">
            <a:alphaModFix amt="60000"/>
          </a:blip>
          <a:srcRect l="5012" r="6099"/>
          <a:stretch/>
        </p:blipFill>
        <p:spPr>
          <a:xfrm>
            <a:off x="-1" y="10"/>
            <a:ext cx="12192001" cy="6857990"/>
          </a:xfrm>
          <a:prstGeom prst="rect">
            <a:avLst/>
          </a:prstGeom>
        </p:spPr>
      </p:pic>
      <p:sp>
        <p:nvSpPr>
          <p:cNvPr id="2" name="Title 1">
            <a:extLst>
              <a:ext uri="{FF2B5EF4-FFF2-40B4-BE49-F238E27FC236}">
                <a16:creationId xmlns:a16="http://schemas.microsoft.com/office/drawing/2014/main" id="{A269625D-EE3C-2DEC-53E1-E1DF4AECD7E5}"/>
              </a:ext>
            </a:extLst>
          </p:cNvPr>
          <p:cNvSpPr>
            <a:spLocks noGrp="1"/>
          </p:cNvSpPr>
          <p:nvPr>
            <p:ph type="ctrTitle"/>
          </p:nvPr>
        </p:nvSpPr>
        <p:spPr>
          <a:xfrm>
            <a:off x="841248" y="600427"/>
            <a:ext cx="9875520" cy="3299902"/>
          </a:xfrm>
        </p:spPr>
        <p:txBody>
          <a:bodyPr>
            <a:normAutofit/>
          </a:bodyPr>
          <a:lstStyle/>
          <a:p>
            <a:pPr algn="l"/>
            <a:r>
              <a:rPr lang="en-US" sz="8200">
                <a:solidFill>
                  <a:srgbClr val="FFFFFF"/>
                </a:solidFill>
              </a:rPr>
              <a:t>Meningitis </a:t>
            </a:r>
          </a:p>
        </p:txBody>
      </p:sp>
      <p:sp>
        <p:nvSpPr>
          <p:cNvPr id="3" name="Subtitle 2">
            <a:extLst>
              <a:ext uri="{FF2B5EF4-FFF2-40B4-BE49-F238E27FC236}">
                <a16:creationId xmlns:a16="http://schemas.microsoft.com/office/drawing/2014/main" id="{84D4CEBE-F546-D7B3-82C5-945BA692EEF2}"/>
              </a:ext>
            </a:extLst>
          </p:cNvPr>
          <p:cNvSpPr>
            <a:spLocks noGrp="1"/>
          </p:cNvSpPr>
          <p:nvPr>
            <p:ph type="subTitle" idx="1"/>
          </p:nvPr>
        </p:nvSpPr>
        <p:spPr>
          <a:xfrm>
            <a:off x="859536" y="4072045"/>
            <a:ext cx="9875520" cy="1414355"/>
          </a:xfrm>
        </p:spPr>
        <p:txBody>
          <a:bodyPr>
            <a:normAutofit/>
          </a:bodyPr>
          <a:lstStyle/>
          <a:p>
            <a:pPr algn="l"/>
            <a:r>
              <a:rPr lang="en-US" sz="1700">
                <a:solidFill>
                  <a:srgbClr val="FFFFFF"/>
                </a:solidFill>
              </a:rPr>
              <a:t>Cassidy Freeman </a:t>
            </a:r>
          </a:p>
          <a:p>
            <a:pPr algn="l"/>
            <a:r>
              <a:rPr lang="en-US" sz="1700">
                <a:solidFill>
                  <a:srgbClr val="FFFFFF"/>
                </a:solidFill>
              </a:rPr>
              <a:t>NUR 837 Acute &amp; Emergent Problems</a:t>
            </a:r>
          </a:p>
          <a:p>
            <a:pPr algn="l"/>
            <a:r>
              <a:rPr lang="en-US" sz="1700">
                <a:solidFill>
                  <a:srgbClr val="FFFFFF"/>
                </a:solidFill>
              </a:rPr>
              <a:t>Dr Jenna Herman &amp; Dr Billie Madler </a:t>
            </a:r>
          </a:p>
          <a:p>
            <a:pPr algn="l"/>
            <a:r>
              <a:rPr lang="en-US" sz="1700">
                <a:solidFill>
                  <a:srgbClr val="FFFFFF"/>
                </a:solidFill>
              </a:rPr>
              <a:t>July 8</a:t>
            </a:r>
            <a:r>
              <a:rPr lang="en-US" sz="1700" baseline="30000">
                <a:solidFill>
                  <a:srgbClr val="FFFFFF"/>
                </a:solidFill>
              </a:rPr>
              <a:t>th</a:t>
            </a:r>
            <a:r>
              <a:rPr lang="en-US" sz="1700">
                <a:solidFill>
                  <a:srgbClr val="FFFFFF"/>
                </a:solidFill>
              </a:rPr>
              <a:t>, 2024</a:t>
            </a:r>
          </a:p>
        </p:txBody>
      </p:sp>
    </p:spTree>
    <p:extLst>
      <p:ext uri="{BB962C8B-B14F-4D97-AF65-F5344CB8AC3E}">
        <p14:creationId xmlns:p14="http://schemas.microsoft.com/office/powerpoint/2010/main" val="1004503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C579D-0E6B-D183-1D2C-9F2B89FFDD45}"/>
              </a:ext>
            </a:extLst>
          </p:cNvPr>
          <p:cNvSpPr>
            <a:spLocks noGrp="1"/>
          </p:cNvSpPr>
          <p:nvPr>
            <p:ph type="title"/>
          </p:nvPr>
        </p:nvSpPr>
        <p:spPr/>
        <p:txBody>
          <a:bodyPr/>
          <a:lstStyle/>
          <a:p>
            <a:r>
              <a:rPr lang="en-US" dirty="0"/>
              <a:t>Diagnostics </a:t>
            </a:r>
          </a:p>
        </p:txBody>
      </p:sp>
      <p:graphicFrame>
        <p:nvGraphicFramePr>
          <p:cNvPr id="5" name="Content Placeholder 2">
            <a:extLst>
              <a:ext uri="{FF2B5EF4-FFF2-40B4-BE49-F238E27FC236}">
                <a16:creationId xmlns:a16="http://schemas.microsoft.com/office/drawing/2014/main" id="{A3187B2C-6462-EBF8-8CF3-6D4CD2E0ABF1}"/>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2E75F8D4-120E-141E-0E6E-FE7B962C9261}"/>
              </a:ext>
            </a:extLst>
          </p:cNvPr>
          <p:cNvSpPr txBox="1"/>
          <p:nvPr/>
        </p:nvSpPr>
        <p:spPr>
          <a:xfrm>
            <a:off x="8478868" y="6492875"/>
            <a:ext cx="3713132" cy="646331"/>
          </a:xfrm>
          <a:prstGeom prst="rect">
            <a:avLst/>
          </a:prstGeom>
          <a:noFill/>
        </p:spPr>
        <p:txBody>
          <a:bodyPr wrap="none" rtlCol="0">
            <a:spAutoFit/>
          </a:bodyPr>
          <a:lstStyle/>
          <a:p>
            <a:r>
              <a:rPr lang="en-US" dirty="0"/>
              <a:t>(</a:t>
            </a:r>
            <a:r>
              <a:rPr lang="en-US" dirty="0" err="1"/>
              <a:t>Hasbun</a:t>
            </a:r>
            <a:r>
              <a:rPr lang="en-US" dirty="0"/>
              <a:t>, 2024b; </a:t>
            </a:r>
            <a:r>
              <a:rPr lang="en-US" dirty="0" err="1"/>
              <a:t>Tansk</a:t>
            </a:r>
            <a:r>
              <a:rPr lang="en-US" dirty="0"/>
              <a:t> &amp; Ma, 2020) </a:t>
            </a:r>
          </a:p>
          <a:p>
            <a:endParaRPr lang="en-US" b="1" dirty="0"/>
          </a:p>
        </p:txBody>
      </p:sp>
    </p:spTree>
    <p:extLst>
      <p:ext uri="{BB962C8B-B14F-4D97-AF65-F5344CB8AC3E}">
        <p14:creationId xmlns:p14="http://schemas.microsoft.com/office/powerpoint/2010/main" val="1722402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9A7F3BF-8763-4074-AD77-92790AF314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A0F8BB1-9CEE-07B0-77A1-ED340F028237}"/>
              </a:ext>
            </a:extLst>
          </p:cNvPr>
          <p:cNvSpPr>
            <a:spLocks noGrp="1"/>
          </p:cNvSpPr>
          <p:nvPr>
            <p:ph type="title"/>
          </p:nvPr>
        </p:nvSpPr>
        <p:spPr>
          <a:xfrm>
            <a:off x="1188069" y="381935"/>
            <a:ext cx="9356106" cy="1200329"/>
          </a:xfrm>
        </p:spPr>
        <p:txBody>
          <a:bodyPr anchor="t">
            <a:normAutofit/>
          </a:bodyPr>
          <a:lstStyle/>
          <a:p>
            <a:r>
              <a:rPr lang="en-US" sz="8000"/>
              <a:t>Management </a:t>
            </a:r>
          </a:p>
        </p:txBody>
      </p:sp>
      <p:grpSp>
        <p:nvGrpSpPr>
          <p:cNvPr id="11" name="Group 10">
            <a:extLst>
              <a:ext uri="{FF2B5EF4-FFF2-40B4-BE49-F238E27FC236}">
                <a16:creationId xmlns:a16="http://schemas.microsoft.com/office/drawing/2014/main" id="{7A9648D6-B41B-42D0-A817-AE2607B0B5B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994200" y="554152"/>
            <a:ext cx="574177" cy="1075866"/>
            <a:chOff x="10994200" y="554152"/>
            <a:chExt cx="574177" cy="1075866"/>
          </a:xfrm>
        </p:grpSpPr>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01336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3"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55951"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94200"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grpSp>
      <p:cxnSp>
        <p:nvCxnSpPr>
          <p:cNvPr id="16" name="Straight Connector 15">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2">
            <a:extLst>
              <a:ext uri="{FF2B5EF4-FFF2-40B4-BE49-F238E27FC236}">
                <a16:creationId xmlns:a16="http://schemas.microsoft.com/office/drawing/2014/main" id="{77AF6EF9-7686-6176-3BBC-FC96FEA561FC}"/>
              </a:ext>
            </a:extLst>
          </p:cNvPr>
          <p:cNvGraphicFramePr>
            <a:graphicFrameLocks noGrp="1"/>
          </p:cNvGraphicFramePr>
          <p:nvPr>
            <p:ph idx="1"/>
            <p:extLst>
              <p:ext uri="{D42A27DB-BD31-4B8C-83A1-F6EECF244321}">
                <p14:modId xmlns:p14="http://schemas.microsoft.com/office/powerpoint/2010/main" val="1155392869"/>
              </p:ext>
            </p:extLst>
          </p:nvPr>
        </p:nvGraphicFramePr>
        <p:xfrm>
          <a:off x="1188062" y="1825625"/>
          <a:ext cx="9356107" cy="439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2A92FDDA-605D-DB45-50BE-7879E300607E}"/>
              </a:ext>
            </a:extLst>
          </p:cNvPr>
          <p:cNvSpPr txBox="1"/>
          <p:nvPr/>
        </p:nvSpPr>
        <p:spPr>
          <a:xfrm>
            <a:off x="8478868" y="6455030"/>
            <a:ext cx="3713132" cy="646331"/>
          </a:xfrm>
          <a:prstGeom prst="rect">
            <a:avLst/>
          </a:prstGeom>
          <a:noFill/>
        </p:spPr>
        <p:txBody>
          <a:bodyPr wrap="none" rtlCol="0">
            <a:spAutoFit/>
          </a:bodyPr>
          <a:lstStyle/>
          <a:p>
            <a:r>
              <a:rPr lang="en-US" dirty="0"/>
              <a:t>(</a:t>
            </a:r>
            <a:r>
              <a:rPr lang="en-US" dirty="0" err="1"/>
              <a:t>Hasbun</a:t>
            </a:r>
            <a:r>
              <a:rPr lang="en-US" dirty="0"/>
              <a:t>, 2024b; </a:t>
            </a:r>
            <a:r>
              <a:rPr lang="en-US" dirty="0" err="1"/>
              <a:t>Tansk</a:t>
            </a:r>
            <a:r>
              <a:rPr lang="en-US" dirty="0"/>
              <a:t> &amp; Ma, 2020) </a:t>
            </a:r>
          </a:p>
          <a:p>
            <a:endParaRPr lang="en-US" dirty="0"/>
          </a:p>
        </p:txBody>
      </p:sp>
    </p:spTree>
    <p:extLst>
      <p:ext uri="{BB962C8B-B14F-4D97-AF65-F5344CB8AC3E}">
        <p14:creationId xmlns:p14="http://schemas.microsoft.com/office/powerpoint/2010/main" val="4167114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3287333-A756-C9CA-CD0D-A730322184FA}"/>
              </a:ext>
            </a:extLst>
          </p:cNvPr>
          <p:cNvSpPr>
            <a:spLocks noGrp="1"/>
          </p:cNvSpPr>
          <p:nvPr>
            <p:ph type="title"/>
          </p:nvPr>
        </p:nvSpPr>
        <p:spPr>
          <a:xfrm>
            <a:off x="826396" y="586855"/>
            <a:ext cx="4230100" cy="3387497"/>
          </a:xfrm>
        </p:spPr>
        <p:txBody>
          <a:bodyPr anchor="b">
            <a:normAutofit/>
          </a:bodyPr>
          <a:lstStyle/>
          <a:p>
            <a:pPr algn="r"/>
            <a:r>
              <a:rPr lang="en-US" sz="4000">
                <a:solidFill>
                  <a:srgbClr val="FFFFFF"/>
                </a:solidFill>
              </a:rPr>
              <a:t>Disposition and Follow Up</a:t>
            </a:r>
          </a:p>
        </p:txBody>
      </p:sp>
      <p:graphicFrame>
        <p:nvGraphicFramePr>
          <p:cNvPr id="20" name="Content Placeholder 2">
            <a:extLst>
              <a:ext uri="{FF2B5EF4-FFF2-40B4-BE49-F238E27FC236}">
                <a16:creationId xmlns:a16="http://schemas.microsoft.com/office/drawing/2014/main" id="{6C8058AD-A08E-6E55-898E-ED6C78F4983A}"/>
              </a:ext>
            </a:extLst>
          </p:cNvPr>
          <p:cNvGraphicFramePr>
            <a:graphicFrameLocks noGrp="1"/>
          </p:cNvGraphicFramePr>
          <p:nvPr>
            <p:ph idx="1"/>
          </p:nvPr>
        </p:nvGraphicFramePr>
        <p:xfrm>
          <a:off x="6503158" y="649480"/>
          <a:ext cx="4862447" cy="55460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C72607A0-C9F5-99D5-223A-825933AAE8A6}"/>
              </a:ext>
            </a:extLst>
          </p:cNvPr>
          <p:cNvSpPr txBox="1"/>
          <p:nvPr/>
        </p:nvSpPr>
        <p:spPr>
          <a:xfrm>
            <a:off x="8654902" y="6521841"/>
            <a:ext cx="3713132" cy="646331"/>
          </a:xfrm>
          <a:prstGeom prst="rect">
            <a:avLst/>
          </a:prstGeom>
          <a:noFill/>
        </p:spPr>
        <p:txBody>
          <a:bodyPr wrap="none" rtlCol="0">
            <a:spAutoFit/>
          </a:bodyPr>
          <a:lstStyle/>
          <a:p>
            <a:r>
              <a:rPr lang="en-US" dirty="0"/>
              <a:t>(</a:t>
            </a:r>
            <a:r>
              <a:rPr lang="en-US" dirty="0" err="1"/>
              <a:t>Hasbun</a:t>
            </a:r>
            <a:r>
              <a:rPr lang="en-US" dirty="0"/>
              <a:t>, 2024b; </a:t>
            </a:r>
            <a:r>
              <a:rPr lang="en-US" dirty="0" err="1"/>
              <a:t>Tansk</a:t>
            </a:r>
            <a:r>
              <a:rPr lang="en-US" dirty="0"/>
              <a:t> &amp; Ma, 2020) </a:t>
            </a:r>
          </a:p>
          <a:p>
            <a:endParaRPr lang="en-US" dirty="0"/>
          </a:p>
        </p:txBody>
      </p:sp>
    </p:spTree>
    <p:extLst>
      <p:ext uri="{BB962C8B-B14F-4D97-AF65-F5344CB8AC3E}">
        <p14:creationId xmlns:p14="http://schemas.microsoft.com/office/powerpoint/2010/main" val="35737613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4F2CA8-CDDE-D0FC-53A4-604027559652}"/>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References</a:t>
            </a:r>
          </a:p>
        </p:txBody>
      </p:sp>
      <p:sp>
        <p:nvSpPr>
          <p:cNvPr id="4" name="Rectangle 1">
            <a:extLst>
              <a:ext uri="{FF2B5EF4-FFF2-40B4-BE49-F238E27FC236}">
                <a16:creationId xmlns:a16="http://schemas.microsoft.com/office/drawing/2014/main" id="{1E5051D4-3266-06C4-4762-C9C784EE440D}"/>
              </a:ext>
            </a:extLst>
          </p:cNvPr>
          <p:cNvSpPr>
            <a:spLocks noGrp="1" noChangeArrowheads="1"/>
          </p:cNvSpPr>
          <p:nvPr>
            <p:ph idx="1"/>
          </p:nvPr>
        </p:nvSpPr>
        <p:spPr bwMode="auto">
          <a:xfrm>
            <a:off x="1371599" y="2318197"/>
            <a:ext cx="9724031" cy="3683358"/>
          </a:xfrm>
          <a:prstGeom prst="rect">
            <a:avLst/>
          </a:prstGeom>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numCol="1" anchor="ctr" anchorCtr="0" compatLnSpc="1">
            <a:prstTxWarp prst="textNoShape">
              <a:avLst/>
            </a:prstTxWarp>
            <a:norm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spcAft>
                <a:spcPts val="600"/>
              </a:spcAft>
            </a:pP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rPr>
              <a:t>Hasbun, R. (2024a). Clinical features and diagnosis of acute bacterial meningitis in adults (A. R. Tunkel &amp; J. Mitty, Eds.). </a:t>
            </a:r>
            <a:r>
              <a:rPr kumimoji="0" lang="en-US" altLang="en-US" sz="1400" b="0" i="1" u="none" strike="noStrike" cap="none" normalizeH="0" baseline="0">
                <a:ln>
                  <a:noFill/>
                </a:ln>
                <a:effectLst/>
                <a:latin typeface="Arial" panose="020B0604020202020204" pitchFamily="34" charset="0"/>
                <a:ea typeface="Times New Roman" panose="02020603050405020304" pitchFamily="18" charset="0"/>
              </a:rPr>
              <a:t>UpToDate</a:t>
            </a: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rPr>
              <a:t>. Retrieved July 7, 2024, from </a:t>
            </a: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hlinkClick r:id="rId2"/>
              </a:rPr>
              <a:t>https://www.uptodate.com/contents/clinical-features-and-diagnosis-of-acute-bacterial-meningitis-in-adults?search=bacterial%20meningitis%26source=search_result&amp;selectedTitle=1%7E150&amp;usage_type=default&amp;display_rank=1#H697098454</a:t>
            </a:r>
            <a:endParaRPr kumimoji="0" lang="en-US" altLang="en-US" sz="1400" b="0" i="0" u="none" strike="noStrike" cap="none" normalizeH="0" baseline="0">
              <a:ln>
                <a:noFill/>
              </a:ln>
              <a:effectLst/>
              <a:latin typeface="Arial" panose="020B0604020202020204" pitchFamily="34" charset="0"/>
            </a:endParaRPr>
          </a:p>
          <a:p>
            <a:pPr>
              <a:spcAft>
                <a:spcPts val="600"/>
              </a:spcAft>
            </a:pP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rPr>
              <a:t>Hasbun, R. (2024b). Initial therapy and prognosis of community-acquired bacterial meningitis in adults (A. R. Tunkel &amp; J. Mitty, Eds.). </a:t>
            </a:r>
            <a:r>
              <a:rPr kumimoji="0" lang="en-US" altLang="en-US" sz="1400" b="0" i="1" u="none" strike="noStrike" cap="none" normalizeH="0" baseline="0">
                <a:ln>
                  <a:noFill/>
                </a:ln>
                <a:effectLst/>
                <a:latin typeface="Arial" panose="020B0604020202020204" pitchFamily="34" charset="0"/>
                <a:ea typeface="Times New Roman" panose="02020603050405020304" pitchFamily="18" charset="0"/>
              </a:rPr>
              <a:t>UpToDate</a:t>
            </a: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rPr>
              <a:t>. Retrieved July 7, 2024, from </a:t>
            </a:r>
            <a:r>
              <a:rPr kumimoji="0" lang="en-US" altLang="en-US" sz="1400" b="0" i="0" u="none" strike="noStrike" cap="none" normalizeH="0" baseline="0">
                <a:ln>
                  <a:noFill/>
                </a:ln>
                <a:effectLst/>
                <a:latin typeface="Arial" panose="020B0604020202020204" pitchFamily="34" charset="0"/>
                <a:ea typeface="Times New Roman" panose="02020603050405020304" pitchFamily="18" charset="0"/>
                <a:hlinkClick r:id="rId3"/>
              </a:rPr>
              <a:t>https://www.uptodate.com/contents/initial-therapy-and-prognosis-of-community-acquired-bacterial-meningitis-in-adults?sectionName=Avoidance%20of%20delay%26search=meningitis&amp;topicRef=1287&amp;anchor=H6&amp;source=see_link#H6</a:t>
            </a:r>
            <a:endParaRPr kumimoji="0" lang="en-US" altLang="en-US" sz="1400" b="0" i="0" u="none" strike="noStrike" cap="none" normalizeH="0" baseline="0">
              <a:ln>
                <a:noFill/>
              </a:ln>
              <a:effectLst/>
              <a:latin typeface="Arial" panose="020B0604020202020204" pitchFamily="34" charset="0"/>
            </a:endParaRPr>
          </a:p>
          <a:p>
            <a:pPr>
              <a:spcAft>
                <a:spcPts val="600"/>
              </a:spcAft>
            </a:pPr>
            <a:r>
              <a:rPr kumimoji="0" lang="en-US" altLang="en-US" sz="1400" b="0" i="0" u="none" strike="noStrike" cap="none" normalizeH="0" baseline="0">
                <a:ln>
                  <a:noFill/>
                </a:ln>
                <a:effectLst/>
                <a:latin typeface="Source Sans Pro" panose="020B0503030403020204" pitchFamily="34" charset="0"/>
                <a:ea typeface="Times New Roman" panose="02020603050405020304" pitchFamily="18" charset="0"/>
              </a:rPr>
              <a:t>Hersi K, Gonzalez FJ, Kondamudi NP. Meningitis. [Updated 2023 Aug 12]. In: StatPearls [Internet]. Treasure Island (FL): StatPearls Publishing; 2024 Jan-. Available from: https://www.ncbi.nlm.nih.gov/books/NBK459360/# </a:t>
            </a:r>
            <a:endParaRPr kumimoji="0" lang="en-US" altLang="en-US" sz="1400" b="0" i="0" u="none" strike="noStrike" cap="none" normalizeH="0" baseline="0">
              <a:ln>
                <a:noFill/>
              </a:ln>
              <a:effectLst/>
            </a:endParaRPr>
          </a:p>
          <a:p>
            <a:pPr>
              <a:spcAft>
                <a:spcPts val="600"/>
              </a:spcAft>
            </a:pPr>
            <a:r>
              <a:rPr kumimoji="0" lang="en-US" altLang="en-US" sz="1400" b="0" i="0" u="none" strike="noStrike" cap="none" normalizeH="0" baseline="0">
                <a:ln>
                  <a:noFill/>
                </a:ln>
                <a:effectLst/>
                <a:latin typeface="Source Sans Pro" panose="020B0503030403020204" pitchFamily="34" charset="0"/>
                <a:ea typeface="Times New Roman" panose="02020603050405020304" pitchFamily="18" charset="0"/>
              </a:rPr>
              <a:t>Tanski M.E., &amp; Ma O (2020). Central nervous system and spinal infections. Tintinalli J.E., &amp; Ma O, &amp; Yealy D.M., &amp; Meckler G.D., &amp; Stapczynski J, &amp; Cline D.M., &amp; Thomas S.H.(Eds.), </a:t>
            </a:r>
            <a:r>
              <a:rPr kumimoji="0" lang="en-US" altLang="en-US" sz="1400" b="0" i="1" u="none" strike="noStrike" cap="none" normalizeH="0" baseline="0">
                <a:ln>
                  <a:noFill/>
                </a:ln>
                <a:effectLst/>
                <a:latin typeface="Source Sans Pro" panose="020B0503030403020204" pitchFamily="34" charset="0"/>
                <a:ea typeface="Times New Roman" panose="02020603050405020304" pitchFamily="18" charset="0"/>
              </a:rPr>
              <a:t>Tintinalli's Emergency Medicine: A Comprehensive Study Guide, 9e</a:t>
            </a:r>
            <a:r>
              <a:rPr kumimoji="0" lang="en-US" altLang="en-US" sz="1400" b="0" i="0" u="none" strike="noStrike" cap="none" normalizeH="0" baseline="0">
                <a:ln>
                  <a:noFill/>
                </a:ln>
                <a:effectLst/>
                <a:latin typeface="Source Sans Pro" panose="020B0503030403020204" pitchFamily="34" charset="0"/>
                <a:ea typeface="Times New Roman" panose="02020603050405020304" pitchFamily="18" charset="0"/>
              </a:rPr>
              <a:t>. McGraw-Hill Education. https://accessmedicine-mhmedical-com.ezproxy.umary.edu/content.aspx?bookid=2353&amp;sectionid=220293696</a:t>
            </a:r>
            <a:endParaRPr kumimoji="0" lang="en-US" altLang="en-US" sz="1400" b="0" i="0" u="none" strike="noStrike" cap="none" normalizeH="0" baseline="0">
              <a:ln>
                <a:noFill/>
              </a:ln>
              <a:effectLst/>
            </a:endParaRPr>
          </a:p>
          <a:p>
            <a:pPr marL="0" marR="0" lvl="0" indent="0" defTabSz="914400" rtl="0" eaLnBrk="0" fontAlgn="base" latinLnBrk="0" hangingPunct="0">
              <a:spcBef>
                <a:spcPct val="0"/>
              </a:spcBef>
              <a:spcAft>
                <a:spcPts val="600"/>
              </a:spcAft>
              <a:buClrTx/>
              <a:buSzTx/>
              <a:buFontTx/>
              <a:buNone/>
              <a:tabLst/>
            </a:pPr>
            <a:endParaRPr kumimoji="0" lang="en-US" altLang="en-US" sz="1400" b="0" i="0" u="none" strike="noStrike" cap="none" normalizeH="0" baseline="0">
              <a:ln>
                <a:noFill/>
              </a:ln>
              <a:effectLst/>
              <a:latin typeface="Arial" panose="020B0604020202020204" pitchFamily="34" charset="0"/>
            </a:endParaRPr>
          </a:p>
        </p:txBody>
      </p:sp>
    </p:spTree>
    <p:extLst>
      <p:ext uri="{BB962C8B-B14F-4D97-AF65-F5344CB8AC3E}">
        <p14:creationId xmlns:p14="http://schemas.microsoft.com/office/powerpoint/2010/main" val="198858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2A8A800-91AF-C233-9EEA-45EEDF430CF0}"/>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Objectives </a:t>
            </a:r>
          </a:p>
        </p:txBody>
      </p:sp>
      <p:graphicFrame>
        <p:nvGraphicFramePr>
          <p:cNvPr id="5" name="Content Placeholder 2">
            <a:extLst>
              <a:ext uri="{FF2B5EF4-FFF2-40B4-BE49-F238E27FC236}">
                <a16:creationId xmlns:a16="http://schemas.microsoft.com/office/drawing/2014/main" id="{E223912A-C0E2-6AD4-7BBE-061A143F5A10}"/>
              </a:ext>
            </a:extLst>
          </p:cNvPr>
          <p:cNvGraphicFramePr>
            <a:graphicFrameLocks noGrp="1"/>
          </p:cNvGraphicFramePr>
          <p:nvPr>
            <p:ph idx="1"/>
            <p:extLst>
              <p:ext uri="{D42A27DB-BD31-4B8C-83A1-F6EECF244321}">
                <p14:modId xmlns:p14="http://schemas.microsoft.com/office/powerpoint/2010/main" val="418357275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1530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3D render of cells">
            <a:extLst>
              <a:ext uri="{FF2B5EF4-FFF2-40B4-BE49-F238E27FC236}">
                <a16:creationId xmlns:a16="http://schemas.microsoft.com/office/drawing/2014/main" id="{FB325F98-88FD-FA3C-3F25-51B2B330468D}"/>
              </a:ext>
            </a:extLst>
          </p:cNvPr>
          <p:cNvPicPr>
            <a:picLocks noChangeAspect="1"/>
          </p:cNvPicPr>
          <p:nvPr/>
        </p:nvPicPr>
        <p:blipFill rotWithShape="1">
          <a:blip r:embed="rId3"/>
          <a:srcRect l="25259" r="30366"/>
          <a:stretch/>
        </p:blipFill>
        <p:spPr>
          <a:xfrm>
            <a:off x="-1" y="-2"/>
            <a:ext cx="5410198" cy="6858002"/>
          </a:xfrm>
          <a:prstGeom prst="rect">
            <a:avLst/>
          </a:prstGeom>
        </p:spPr>
      </p:pic>
      <p:sp useBgFill="1">
        <p:nvSpPr>
          <p:cNvPr id="11" name="Rectangle 10">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21F7B1-CCA8-6846-4F36-5E6EFE39AE90}"/>
              </a:ext>
            </a:extLst>
          </p:cNvPr>
          <p:cNvSpPr>
            <a:spLocks noGrp="1"/>
          </p:cNvSpPr>
          <p:nvPr>
            <p:ph type="title"/>
          </p:nvPr>
        </p:nvSpPr>
        <p:spPr>
          <a:xfrm>
            <a:off x="6115317" y="405685"/>
            <a:ext cx="5464968" cy="1559301"/>
          </a:xfrm>
        </p:spPr>
        <p:txBody>
          <a:bodyPr>
            <a:normAutofit/>
          </a:bodyPr>
          <a:lstStyle/>
          <a:p>
            <a:r>
              <a:rPr lang="en-US" sz="4000"/>
              <a:t>Introduction</a:t>
            </a:r>
          </a:p>
        </p:txBody>
      </p:sp>
      <p:sp>
        <p:nvSpPr>
          <p:cNvPr id="8" name="Content Placeholder 2">
            <a:extLst>
              <a:ext uri="{FF2B5EF4-FFF2-40B4-BE49-F238E27FC236}">
                <a16:creationId xmlns:a16="http://schemas.microsoft.com/office/drawing/2014/main" id="{6C840FA8-53EA-56FF-8DA3-3A08B6C755FA}"/>
              </a:ext>
            </a:extLst>
          </p:cNvPr>
          <p:cNvSpPr>
            <a:spLocks noGrp="1"/>
          </p:cNvSpPr>
          <p:nvPr>
            <p:ph idx="1"/>
          </p:nvPr>
        </p:nvSpPr>
        <p:spPr>
          <a:xfrm>
            <a:off x="6115317" y="2743200"/>
            <a:ext cx="5247340" cy="3496878"/>
          </a:xfrm>
        </p:spPr>
        <p:txBody>
          <a:bodyPr anchor="ctr">
            <a:normAutofit/>
          </a:bodyPr>
          <a:lstStyle/>
          <a:p>
            <a:r>
              <a:rPr lang="en-US" sz="2000"/>
              <a:t>Meningitis is the inflammation of the lining of the brain and spinal cord</a:t>
            </a:r>
          </a:p>
          <a:p>
            <a:r>
              <a:rPr lang="en-US" sz="2000"/>
              <a:t>Many different causes of meningitis </a:t>
            </a:r>
          </a:p>
          <a:p>
            <a:r>
              <a:rPr lang="en-US" sz="2000"/>
              <a:t>Bacterial meningitis is a medical emergency </a:t>
            </a:r>
          </a:p>
          <a:p>
            <a:pPr lvl="1"/>
            <a:r>
              <a:rPr lang="en-US" sz="2000"/>
              <a:t>1 in 6 people die </a:t>
            </a:r>
          </a:p>
          <a:p>
            <a:pPr lvl="1"/>
            <a:r>
              <a:rPr lang="en-US" sz="2000"/>
              <a:t>1 in 5 have severe complications </a:t>
            </a:r>
          </a:p>
          <a:p>
            <a:r>
              <a:rPr lang="en-US" sz="2000"/>
              <a:t>Viral meningitis </a:t>
            </a:r>
          </a:p>
          <a:p>
            <a:pPr lvl="1"/>
            <a:r>
              <a:rPr lang="en-US" sz="2000"/>
              <a:t>Life-changing after effects</a:t>
            </a:r>
          </a:p>
        </p:txBody>
      </p:sp>
      <p:sp>
        <p:nvSpPr>
          <p:cNvPr id="4" name="TextBox 3">
            <a:extLst>
              <a:ext uri="{FF2B5EF4-FFF2-40B4-BE49-F238E27FC236}">
                <a16:creationId xmlns:a16="http://schemas.microsoft.com/office/drawing/2014/main" id="{512A03EA-3D4C-411F-85DE-73F774BBDF66}"/>
              </a:ext>
            </a:extLst>
          </p:cNvPr>
          <p:cNvSpPr txBox="1"/>
          <p:nvPr/>
        </p:nvSpPr>
        <p:spPr>
          <a:xfrm>
            <a:off x="10119212" y="6512613"/>
            <a:ext cx="2072787" cy="369332"/>
          </a:xfrm>
          <a:prstGeom prst="rect">
            <a:avLst/>
          </a:prstGeom>
          <a:noFill/>
        </p:spPr>
        <p:txBody>
          <a:bodyPr wrap="square" rtlCol="0">
            <a:spAutoFit/>
          </a:bodyPr>
          <a:lstStyle/>
          <a:p>
            <a:r>
              <a:rPr lang="en-US" dirty="0"/>
              <a:t>(</a:t>
            </a:r>
            <a:r>
              <a:rPr lang="en-US" dirty="0" err="1"/>
              <a:t>Hersi</a:t>
            </a:r>
            <a:r>
              <a:rPr lang="en-US" dirty="0"/>
              <a:t> et al., 2023)</a:t>
            </a:r>
          </a:p>
        </p:txBody>
      </p:sp>
    </p:spTree>
    <p:extLst>
      <p:ext uri="{BB962C8B-B14F-4D97-AF65-F5344CB8AC3E}">
        <p14:creationId xmlns:p14="http://schemas.microsoft.com/office/powerpoint/2010/main" val="42844855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288E76DB-B1FC-01BF-A3C2-CAB076A1202C}"/>
              </a:ext>
            </a:extLst>
          </p:cNvPr>
          <p:cNvSpPr>
            <a:spLocks noGrp="1"/>
          </p:cNvSpPr>
          <p:nvPr>
            <p:ph type="title"/>
          </p:nvPr>
        </p:nvSpPr>
        <p:spPr>
          <a:xfrm>
            <a:off x="1314824" y="735106"/>
            <a:ext cx="10053763" cy="2928470"/>
          </a:xfrm>
        </p:spPr>
        <p:txBody>
          <a:bodyPr vert="horz" lIns="91440" tIns="45720" rIns="91440" bIns="45720" rtlCol="0" anchor="b">
            <a:normAutofit/>
          </a:bodyPr>
          <a:lstStyle/>
          <a:p>
            <a:pPr algn="ctr"/>
            <a:r>
              <a:rPr lang="en-US" sz="4800" kern="1200">
                <a:solidFill>
                  <a:srgbClr val="FFFFFF"/>
                </a:solidFill>
                <a:latin typeface="+mj-lt"/>
                <a:ea typeface="+mj-ea"/>
                <a:cs typeface="+mj-cs"/>
              </a:rPr>
              <a:t>Initial Approach </a:t>
            </a:r>
          </a:p>
        </p:txBody>
      </p:sp>
    </p:spTree>
    <p:extLst>
      <p:ext uri="{BB962C8B-B14F-4D97-AF65-F5344CB8AC3E}">
        <p14:creationId xmlns:p14="http://schemas.microsoft.com/office/powerpoint/2010/main" val="3712841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4" name="Rectangle 23">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D94346-E637-5A36-CE5F-1D9B7828A875}"/>
              </a:ext>
            </a:extLst>
          </p:cNvPr>
          <p:cNvSpPr>
            <a:spLocks noGrp="1"/>
          </p:cNvSpPr>
          <p:nvPr>
            <p:ph type="title"/>
          </p:nvPr>
        </p:nvSpPr>
        <p:spPr>
          <a:xfrm>
            <a:off x="586478" y="1683756"/>
            <a:ext cx="3115265" cy="2396359"/>
          </a:xfrm>
        </p:spPr>
        <p:txBody>
          <a:bodyPr vert="horz" lIns="91440" tIns="45720" rIns="91440" bIns="45720" rtlCol="0" anchor="b">
            <a:normAutofit/>
          </a:bodyPr>
          <a:lstStyle/>
          <a:p>
            <a:pPr algn="r"/>
            <a:r>
              <a:rPr lang="en-US" sz="4000" kern="1200">
                <a:solidFill>
                  <a:srgbClr val="FFFFFF"/>
                </a:solidFill>
                <a:latin typeface="+mj-lt"/>
                <a:ea typeface="+mj-ea"/>
                <a:cs typeface="+mj-cs"/>
              </a:rPr>
              <a:t>Red Flags and Differentials </a:t>
            </a:r>
          </a:p>
        </p:txBody>
      </p:sp>
      <p:sp>
        <p:nvSpPr>
          <p:cNvPr id="4" name="Text Placeholder 3">
            <a:extLst>
              <a:ext uri="{FF2B5EF4-FFF2-40B4-BE49-F238E27FC236}">
                <a16:creationId xmlns:a16="http://schemas.microsoft.com/office/drawing/2014/main" id="{B3380EDF-34CC-A3E6-EF5E-7F1B1F85A9A4}"/>
              </a:ext>
            </a:extLst>
          </p:cNvPr>
          <p:cNvSpPr>
            <a:spLocks/>
          </p:cNvSpPr>
          <p:nvPr/>
        </p:nvSpPr>
        <p:spPr>
          <a:xfrm>
            <a:off x="4905052" y="2048218"/>
            <a:ext cx="3270009" cy="522356"/>
          </a:xfrm>
          <a:prstGeom prst="rect">
            <a:avLst/>
          </a:prstGeom>
        </p:spPr>
        <p:txBody>
          <a:bodyPr/>
          <a:lstStyle/>
          <a:p>
            <a:pPr algn="ctr" defTabSz="576072">
              <a:spcAft>
                <a:spcPts val="600"/>
              </a:spcAft>
            </a:pPr>
            <a:r>
              <a:rPr lang="en-US" sz="2400" kern="1200" dirty="0">
                <a:solidFill>
                  <a:schemeClr val="tx1"/>
                </a:solidFill>
                <a:latin typeface="+mn-lt"/>
                <a:ea typeface="+mn-ea"/>
                <a:cs typeface="+mn-cs"/>
              </a:rPr>
              <a:t>Important Red Flags	</a:t>
            </a:r>
            <a:endParaRPr lang="en-US" sz="2400" dirty="0"/>
          </a:p>
        </p:txBody>
      </p:sp>
      <p:graphicFrame>
        <p:nvGraphicFramePr>
          <p:cNvPr id="9" name="Content Placeholder 2">
            <a:extLst>
              <a:ext uri="{FF2B5EF4-FFF2-40B4-BE49-F238E27FC236}">
                <a16:creationId xmlns:a16="http://schemas.microsoft.com/office/drawing/2014/main" id="{1F90A1D6-BD1B-562A-703E-EEB6F87FF485}"/>
              </a:ext>
            </a:extLst>
          </p:cNvPr>
          <p:cNvGraphicFramePr>
            <a:graphicFrameLocks/>
          </p:cNvGraphicFramePr>
          <p:nvPr>
            <p:extLst>
              <p:ext uri="{D42A27DB-BD31-4B8C-83A1-F6EECF244321}">
                <p14:modId xmlns:p14="http://schemas.microsoft.com/office/powerpoint/2010/main" val="3632083498"/>
              </p:ext>
            </p:extLst>
          </p:nvPr>
        </p:nvGraphicFramePr>
        <p:xfrm>
          <a:off x="4905052" y="2570574"/>
          <a:ext cx="3270009" cy="23360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 Placeholder 4">
            <a:extLst>
              <a:ext uri="{FF2B5EF4-FFF2-40B4-BE49-F238E27FC236}">
                <a16:creationId xmlns:a16="http://schemas.microsoft.com/office/drawing/2014/main" id="{02E3624F-0A72-3D1F-3CDC-06467F3D611E}"/>
              </a:ext>
            </a:extLst>
          </p:cNvPr>
          <p:cNvSpPr>
            <a:spLocks/>
          </p:cNvSpPr>
          <p:nvPr/>
        </p:nvSpPr>
        <p:spPr>
          <a:xfrm>
            <a:off x="8285772" y="2048218"/>
            <a:ext cx="3286113" cy="522356"/>
          </a:xfrm>
          <a:prstGeom prst="rect">
            <a:avLst/>
          </a:prstGeom>
        </p:spPr>
        <p:txBody>
          <a:bodyPr/>
          <a:lstStyle/>
          <a:p>
            <a:pPr algn="ctr" defTabSz="576072">
              <a:spcAft>
                <a:spcPts val="600"/>
              </a:spcAft>
            </a:pPr>
            <a:r>
              <a:rPr lang="en-US" sz="2400" kern="1200" dirty="0">
                <a:solidFill>
                  <a:schemeClr val="tx1"/>
                </a:solidFill>
                <a:latin typeface="+mn-lt"/>
                <a:ea typeface="+mn-ea"/>
                <a:cs typeface="+mn-cs"/>
              </a:rPr>
              <a:t>Differentials</a:t>
            </a:r>
            <a:endParaRPr lang="en-US" sz="4000" dirty="0"/>
          </a:p>
        </p:txBody>
      </p:sp>
      <p:graphicFrame>
        <p:nvGraphicFramePr>
          <p:cNvPr id="7" name="Content Placeholder 2">
            <a:extLst>
              <a:ext uri="{FF2B5EF4-FFF2-40B4-BE49-F238E27FC236}">
                <a16:creationId xmlns:a16="http://schemas.microsoft.com/office/drawing/2014/main" id="{82B9BFFC-D9D9-895A-3885-3975BA81F5DA}"/>
              </a:ext>
            </a:extLst>
          </p:cNvPr>
          <p:cNvGraphicFramePr>
            <a:graphicFrameLocks/>
          </p:cNvGraphicFramePr>
          <p:nvPr>
            <p:extLst>
              <p:ext uri="{D42A27DB-BD31-4B8C-83A1-F6EECF244321}">
                <p14:modId xmlns:p14="http://schemas.microsoft.com/office/powerpoint/2010/main" val="3065525382"/>
              </p:ext>
            </p:extLst>
          </p:nvPr>
        </p:nvGraphicFramePr>
        <p:xfrm>
          <a:off x="8237462" y="2570574"/>
          <a:ext cx="3270009" cy="233600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0" name="TextBox 9">
            <a:extLst>
              <a:ext uri="{FF2B5EF4-FFF2-40B4-BE49-F238E27FC236}">
                <a16:creationId xmlns:a16="http://schemas.microsoft.com/office/drawing/2014/main" id="{F476AADE-4341-B86F-0EEA-385A74B81F00}"/>
              </a:ext>
            </a:extLst>
          </p:cNvPr>
          <p:cNvSpPr txBox="1"/>
          <p:nvPr/>
        </p:nvSpPr>
        <p:spPr>
          <a:xfrm>
            <a:off x="8641669" y="6488663"/>
            <a:ext cx="3550331" cy="369332"/>
          </a:xfrm>
          <a:prstGeom prst="rect">
            <a:avLst/>
          </a:prstGeom>
          <a:noFill/>
        </p:spPr>
        <p:txBody>
          <a:bodyPr wrap="none" rtlCol="0">
            <a:spAutoFit/>
          </a:bodyPr>
          <a:lstStyle/>
          <a:p>
            <a:r>
              <a:rPr lang="en-US" dirty="0"/>
              <a:t>(</a:t>
            </a:r>
            <a:r>
              <a:rPr lang="en-US" dirty="0" err="1"/>
              <a:t>Hasbun</a:t>
            </a:r>
            <a:r>
              <a:rPr lang="en-US" dirty="0"/>
              <a:t> 2024a; </a:t>
            </a:r>
            <a:r>
              <a:rPr lang="en-US" dirty="0" err="1"/>
              <a:t>Hersi</a:t>
            </a:r>
            <a:r>
              <a:rPr lang="en-US" dirty="0"/>
              <a:t> et al., 2023)</a:t>
            </a:r>
          </a:p>
        </p:txBody>
      </p:sp>
    </p:spTree>
    <p:extLst>
      <p:ext uri="{BB962C8B-B14F-4D97-AF65-F5344CB8AC3E}">
        <p14:creationId xmlns:p14="http://schemas.microsoft.com/office/powerpoint/2010/main" val="3384419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B93A-B4A8-ADC9-D529-5E5145361E70}"/>
              </a:ext>
            </a:extLst>
          </p:cNvPr>
          <p:cNvSpPr>
            <a:spLocks noGrp="1"/>
          </p:cNvSpPr>
          <p:nvPr>
            <p:ph type="title"/>
          </p:nvPr>
        </p:nvSpPr>
        <p:spPr/>
        <p:txBody>
          <a:bodyPr/>
          <a:lstStyle/>
          <a:p>
            <a:r>
              <a:rPr lang="en-US" dirty="0"/>
              <a:t>History and Physical </a:t>
            </a:r>
          </a:p>
        </p:txBody>
      </p:sp>
      <p:graphicFrame>
        <p:nvGraphicFramePr>
          <p:cNvPr id="6" name="Content Placeholder 2">
            <a:extLst>
              <a:ext uri="{FF2B5EF4-FFF2-40B4-BE49-F238E27FC236}">
                <a16:creationId xmlns:a16="http://schemas.microsoft.com/office/drawing/2014/main" id="{5BDFB301-D5DA-82B7-1458-72AB3111710A}"/>
              </a:ext>
            </a:extLst>
          </p:cNvPr>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a:extLst>
              <a:ext uri="{FF2B5EF4-FFF2-40B4-BE49-F238E27FC236}">
                <a16:creationId xmlns:a16="http://schemas.microsoft.com/office/drawing/2014/main" id="{74B7A0C7-13C9-2A6A-7CD8-1ECBE6C89D76}"/>
              </a:ext>
            </a:extLst>
          </p:cNvPr>
          <p:cNvSpPr txBox="1"/>
          <p:nvPr/>
        </p:nvSpPr>
        <p:spPr>
          <a:xfrm>
            <a:off x="8633638" y="6488668"/>
            <a:ext cx="3713132" cy="369332"/>
          </a:xfrm>
          <a:prstGeom prst="rect">
            <a:avLst/>
          </a:prstGeom>
          <a:noFill/>
        </p:spPr>
        <p:txBody>
          <a:bodyPr wrap="none" rtlCol="0">
            <a:spAutoFit/>
          </a:bodyPr>
          <a:lstStyle/>
          <a:p>
            <a:r>
              <a:rPr lang="en-US" dirty="0"/>
              <a:t>(</a:t>
            </a:r>
            <a:r>
              <a:rPr lang="en-US" dirty="0" err="1"/>
              <a:t>Hasbun</a:t>
            </a:r>
            <a:r>
              <a:rPr lang="en-US" dirty="0"/>
              <a:t>, 2024a; </a:t>
            </a:r>
            <a:r>
              <a:rPr lang="en-US" dirty="0" err="1"/>
              <a:t>Tansk</a:t>
            </a:r>
            <a:r>
              <a:rPr lang="en-US" dirty="0"/>
              <a:t> &amp; Ma, 2020) </a:t>
            </a:r>
          </a:p>
        </p:txBody>
      </p:sp>
    </p:spTree>
    <p:extLst>
      <p:ext uri="{BB962C8B-B14F-4D97-AF65-F5344CB8AC3E}">
        <p14:creationId xmlns:p14="http://schemas.microsoft.com/office/powerpoint/2010/main" val="3165841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A9F87-4A5F-6A9B-9B2F-F4DC82DDF282}"/>
              </a:ext>
            </a:extLst>
          </p:cNvPr>
          <p:cNvSpPr>
            <a:spLocks noGrp="1"/>
          </p:cNvSpPr>
          <p:nvPr>
            <p:ph type="title"/>
          </p:nvPr>
        </p:nvSpPr>
        <p:spPr/>
        <p:txBody>
          <a:bodyPr/>
          <a:lstStyle/>
          <a:p>
            <a:r>
              <a:rPr lang="en-US" dirty="0"/>
              <a:t>Emergent Interventions</a:t>
            </a:r>
          </a:p>
        </p:txBody>
      </p:sp>
      <p:graphicFrame>
        <p:nvGraphicFramePr>
          <p:cNvPr id="5" name="Content Placeholder 2">
            <a:extLst>
              <a:ext uri="{FF2B5EF4-FFF2-40B4-BE49-F238E27FC236}">
                <a16:creationId xmlns:a16="http://schemas.microsoft.com/office/drawing/2014/main" id="{56A097AB-BDEE-A00E-D66A-49E57149C12E}"/>
              </a:ext>
            </a:extLst>
          </p:cNvPr>
          <p:cNvGraphicFramePr>
            <a:graphicFrameLocks noGrp="1"/>
          </p:cNvGraphicFramePr>
          <p:nvPr>
            <p:ph idx="1"/>
            <p:extLst>
              <p:ext uri="{D42A27DB-BD31-4B8C-83A1-F6EECF244321}">
                <p14:modId xmlns:p14="http://schemas.microsoft.com/office/powerpoint/2010/main" val="143000377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a:extLst>
              <a:ext uri="{FF2B5EF4-FFF2-40B4-BE49-F238E27FC236}">
                <a16:creationId xmlns:a16="http://schemas.microsoft.com/office/drawing/2014/main" id="{148259FE-4F07-3E2A-C58D-2889C0734419}"/>
              </a:ext>
            </a:extLst>
          </p:cNvPr>
          <p:cNvSpPr txBox="1"/>
          <p:nvPr/>
        </p:nvSpPr>
        <p:spPr>
          <a:xfrm>
            <a:off x="8613547" y="6176963"/>
            <a:ext cx="3578453" cy="923330"/>
          </a:xfrm>
          <a:prstGeom prst="rect">
            <a:avLst/>
          </a:prstGeom>
          <a:noFill/>
        </p:spPr>
        <p:txBody>
          <a:bodyPr wrap="square" rtlCol="0">
            <a:spAutoFit/>
          </a:bodyPr>
          <a:lstStyle/>
          <a:p>
            <a:r>
              <a:rPr lang="en-US" dirty="0"/>
              <a:t>(</a:t>
            </a:r>
            <a:r>
              <a:rPr lang="en-US" dirty="0" err="1"/>
              <a:t>Hasbun</a:t>
            </a:r>
            <a:r>
              <a:rPr lang="en-US" dirty="0"/>
              <a:t>, 2024a; </a:t>
            </a:r>
            <a:r>
              <a:rPr lang="en-US" dirty="0" err="1"/>
              <a:t>Hasbun</a:t>
            </a:r>
            <a:r>
              <a:rPr lang="en-US" dirty="0"/>
              <a:t>, 2024b; </a:t>
            </a:r>
            <a:r>
              <a:rPr lang="en-US" dirty="0" err="1"/>
              <a:t>Tansk</a:t>
            </a:r>
            <a:r>
              <a:rPr lang="en-US" dirty="0"/>
              <a:t> &amp; Ma, 2020) </a:t>
            </a:r>
          </a:p>
          <a:p>
            <a:endParaRPr lang="en-US" dirty="0"/>
          </a:p>
        </p:txBody>
      </p:sp>
    </p:spTree>
    <p:extLst>
      <p:ext uri="{BB962C8B-B14F-4D97-AF65-F5344CB8AC3E}">
        <p14:creationId xmlns:p14="http://schemas.microsoft.com/office/powerpoint/2010/main" val="363714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Content Placeholder 4" descr="A diagram of a medical procedure&#10;&#10;Description automatically generated">
            <a:extLst>
              <a:ext uri="{FF2B5EF4-FFF2-40B4-BE49-F238E27FC236}">
                <a16:creationId xmlns:a16="http://schemas.microsoft.com/office/drawing/2014/main" id="{57EBD2AA-9A2E-096C-EF1F-82F49709BB62}"/>
              </a:ext>
            </a:extLst>
          </p:cNvPr>
          <p:cNvPicPr>
            <a:picLocks noGrp="1" noChangeAspect="1"/>
          </p:cNvPicPr>
          <p:nvPr>
            <p:ph idx="1"/>
          </p:nvPr>
        </p:nvPicPr>
        <p:blipFill>
          <a:blip r:embed="rId3"/>
          <a:stretch>
            <a:fillRect/>
          </a:stretch>
        </p:blipFill>
        <p:spPr>
          <a:xfrm>
            <a:off x="2454779" y="643466"/>
            <a:ext cx="7282441" cy="5571067"/>
          </a:xfrm>
          <a:prstGeom prst="rect">
            <a:avLst/>
          </a:prstGeom>
        </p:spPr>
      </p:pic>
      <p:sp>
        <p:nvSpPr>
          <p:cNvPr id="6" name="TextBox 5">
            <a:extLst>
              <a:ext uri="{FF2B5EF4-FFF2-40B4-BE49-F238E27FC236}">
                <a16:creationId xmlns:a16="http://schemas.microsoft.com/office/drawing/2014/main" id="{47CD99C2-DDC6-9F1C-1201-11F7511DEF26}"/>
              </a:ext>
            </a:extLst>
          </p:cNvPr>
          <p:cNvSpPr txBox="1"/>
          <p:nvPr/>
        </p:nvSpPr>
        <p:spPr>
          <a:xfrm>
            <a:off x="10353035" y="6488668"/>
            <a:ext cx="1838965" cy="369332"/>
          </a:xfrm>
          <a:prstGeom prst="rect">
            <a:avLst/>
          </a:prstGeom>
          <a:noFill/>
        </p:spPr>
        <p:txBody>
          <a:bodyPr wrap="none" rtlCol="0">
            <a:spAutoFit/>
          </a:bodyPr>
          <a:lstStyle/>
          <a:p>
            <a:r>
              <a:rPr lang="en-US" dirty="0"/>
              <a:t>(</a:t>
            </a:r>
            <a:r>
              <a:rPr lang="en-US" dirty="0" err="1"/>
              <a:t>Hasbun</a:t>
            </a:r>
            <a:r>
              <a:rPr lang="en-US" dirty="0"/>
              <a:t>, 2024b)</a:t>
            </a:r>
          </a:p>
        </p:txBody>
      </p:sp>
    </p:spTree>
    <p:extLst>
      <p:ext uri="{BB962C8B-B14F-4D97-AF65-F5344CB8AC3E}">
        <p14:creationId xmlns:p14="http://schemas.microsoft.com/office/powerpoint/2010/main" val="1484081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Title 3">
            <a:extLst>
              <a:ext uri="{FF2B5EF4-FFF2-40B4-BE49-F238E27FC236}">
                <a16:creationId xmlns:a16="http://schemas.microsoft.com/office/drawing/2014/main" id="{A0FBB4EA-282B-F42E-5D36-6C819AD7FC83}"/>
              </a:ext>
            </a:extLst>
          </p:cNvPr>
          <p:cNvSpPr>
            <a:spLocks noGrp="1"/>
          </p:cNvSpPr>
          <p:nvPr>
            <p:ph type="ctrTitle"/>
          </p:nvPr>
        </p:nvSpPr>
        <p:spPr>
          <a:xfrm>
            <a:off x="1314824" y="735106"/>
            <a:ext cx="10053763" cy="2928470"/>
          </a:xfrm>
        </p:spPr>
        <p:txBody>
          <a:bodyPr anchor="b">
            <a:normAutofit/>
          </a:bodyPr>
          <a:lstStyle/>
          <a:p>
            <a:r>
              <a:rPr lang="en-US" sz="4800">
                <a:solidFill>
                  <a:srgbClr val="FFFFFF"/>
                </a:solidFill>
              </a:rPr>
              <a:t>Clinical Reasoning and Medical Decision Making</a:t>
            </a:r>
          </a:p>
        </p:txBody>
      </p:sp>
      <p:sp>
        <p:nvSpPr>
          <p:cNvPr id="5" name="Subtitle 4">
            <a:extLst>
              <a:ext uri="{FF2B5EF4-FFF2-40B4-BE49-F238E27FC236}">
                <a16:creationId xmlns:a16="http://schemas.microsoft.com/office/drawing/2014/main" id="{6FF8A37F-9712-0567-8AEA-12BC26D107D9}"/>
              </a:ext>
            </a:extLst>
          </p:cNvPr>
          <p:cNvSpPr>
            <a:spLocks noGrp="1"/>
          </p:cNvSpPr>
          <p:nvPr>
            <p:ph type="subTitle" idx="1"/>
          </p:nvPr>
        </p:nvSpPr>
        <p:spPr>
          <a:xfrm>
            <a:off x="1350682" y="4870824"/>
            <a:ext cx="10005951" cy="1458258"/>
          </a:xfrm>
        </p:spPr>
        <p:txBody>
          <a:bodyPr anchor="ctr">
            <a:normAutofit/>
          </a:bodyPr>
          <a:lstStyle/>
          <a:p>
            <a:pPr algn="l"/>
            <a:endParaRPr lang="en-US" dirty="0"/>
          </a:p>
        </p:txBody>
      </p:sp>
    </p:spTree>
    <p:extLst>
      <p:ext uri="{BB962C8B-B14F-4D97-AF65-F5344CB8AC3E}">
        <p14:creationId xmlns:p14="http://schemas.microsoft.com/office/powerpoint/2010/main" val="2336715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12233</TotalTime>
  <Words>2523</Words>
  <Application>Microsoft Macintosh PowerPoint</Application>
  <PresentationFormat>Widescreen</PresentationFormat>
  <Paragraphs>143</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Aptos Display</vt:lpstr>
      <vt:lpstr>Arial</vt:lpstr>
      <vt:lpstr>Calibri</vt:lpstr>
      <vt:lpstr>Source Sans Pro</vt:lpstr>
      <vt:lpstr>Office Theme</vt:lpstr>
      <vt:lpstr>Meningitis </vt:lpstr>
      <vt:lpstr>Objectives </vt:lpstr>
      <vt:lpstr>Introduction</vt:lpstr>
      <vt:lpstr>Initial Approach </vt:lpstr>
      <vt:lpstr>Red Flags and Differentials </vt:lpstr>
      <vt:lpstr>History and Physical </vt:lpstr>
      <vt:lpstr>Emergent Interventions</vt:lpstr>
      <vt:lpstr>PowerPoint Presentation</vt:lpstr>
      <vt:lpstr>Clinical Reasoning and Medical Decision Making</vt:lpstr>
      <vt:lpstr>Diagnostics </vt:lpstr>
      <vt:lpstr>Management </vt:lpstr>
      <vt:lpstr>Disposition and Follow Up</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Cassidy L. Freeman</dc:creator>
  <cp:lastModifiedBy>Cassidy L. Freeman</cp:lastModifiedBy>
  <cp:revision>2</cp:revision>
  <dcterms:created xsi:type="dcterms:W3CDTF">2024-06-29T16:28:13Z</dcterms:created>
  <dcterms:modified xsi:type="dcterms:W3CDTF">2024-07-08T04:21:45Z</dcterms:modified>
</cp:coreProperties>
</file>