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68" r:id="rId3"/>
    <p:sldId id="257" r:id="rId4"/>
    <p:sldId id="260" r:id="rId5"/>
    <p:sldId id="261" r:id="rId6"/>
    <p:sldId id="270" r:id="rId7"/>
    <p:sldId id="269" r:id="rId8"/>
    <p:sldId id="272" r:id="rId9"/>
    <p:sldId id="273" r:id="rId10"/>
    <p:sldId id="271" r:id="rId11"/>
    <p:sldId id="274" r:id="rId12"/>
    <p:sldId id="262" r:id="rId13"/>
    <p:sldId id="276" r:id="rId14"/>
    <p:sldId id="277" r:id="rId15"/>
    <p:sldId id="263" r:id="rId16"/>
    <p:sldId id="264" r:id="rId17"/>
    <p:sldId id="278" r:id="rId18"/>
    <p:sldId id="279" r:id="rId19"/>
    <p:sldId id="258" r:id="rId20"/>
    <p:sldId id="267"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31990-5080-7C4D-89DA-DE4D7B1571EB}" v="1624" dt="2023-08-08T21:49:15.715"/>
    <p1510:client id="{971E6FB5-D21E-DD68-99C4-CF3814114385}" v="918" dt="2023-08-08T20:58:44.426"/>
    <p1510:client id="{E1EE273F-C6D6-3F52-AE93-EB831205BA75}" v="576" dt="2023-08-08T21:52:36.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29" d="100"/>
          <a:sy n="29" d="100"/>
        </p:scale>
        <p:origin x="232" y="1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C08309F-BE91-4BDA-A7C0-85F949AACDE8}"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7F0EF552-DA82-4553-8F0F-5860450F386E}">
      <dgm:prSet phldrT="[Text]" phldr="0"/>
      <dgm:spPr/>
      <dgm:t>
        <a:bodyPr/>
        <a:lstStyle/>
        <a:p>
          <a:r>
            <a:rPr lang="en-US">
              <a:latin typeface="Gill Sans MT" panose="020B0502020104020203"/>
            </a:rPr>
            <a:t>Rhabdomylosis</a:t>
          </a:r>
          <a:endParaRPr lang="en-US"/>
        </a:p>
      </dgm:t>
    </dgm:pt>
    <dgm:pt modelId="{18E71251-58D2-4F07-8143-A0194317C4FC}" type="parTrans" cxnId="{B1F4962B-108B-4E72-AA63-F490AF64D004}">
      <dgm:prSet/>
      <dgm:spPr/>
      <dgm:t>
        <a:bodyPr/>
        <a:lstStyle/>
        <a:p>
          <a:endParaRPr lang="en-US"/>
        </a:p>
      </dgm:t>
    </dgm:pt>
    <dgm:pt modelId="{0D2CE09B-409F-4ED8-AE5B-028FD4934CEA}" type="sibTrans" cxnId="{B1F4962B-108B-4E72-AA63-F490AF64D004}">
      <dgm:prSet/>
      <dgm:spPr/>
      <dgm:t>
        <a:bodyPr/>
        <a:lstStyle/>
        <a:p>
          <a:endParaRPr lang="en-US"/>
        </a:p>
      </dgm:t>
    </dgm:pt>
    <dgm:pt modelId="{63FCB242-3C16-4A65-9924-DD57801AE208}">
      <dgm:prSet phldrT="[Text]" phldr="0"/>
      <dgm:spPr/>
      <dgm:t>
        <a:bodyPr/>
        <a:lstStyle/>
        <a:p>
          <a:r>
            <a:rPr lang="en-US">
              <a:latin typeface="Gill Sans MT" panose="020B0502020104020203"/>
            </a:rPr>
            <a:t>Endocrine-metabolic: </a:t>
          </a:r>
          <a:endParaRPr lang="en-US"/>
        </a:p>
      </dgm:t>
    </dgm:pt>
    <dgm:pt modelId="{0438FA47-3FDF-45B8-BC34-F3AE9B91828B}" type="parTrans" cxnId="{7AF848D7-A2AA-4DDF-9D1E-EF758F31A0A5}">
      <dgm:prSet/>
      <dgm:spPr/>
      <dgm:t>
        <a:bodyPr/>
        <a:lstStyle/>
        <a:p>
          <a:endParaRPr lang="en-US"/>
        </a:p>
      </dgm:t>
    </dgm:pt>
    <dgm:pt modelId="{13B9F71E-A8BE-4BC8-92BE-6C5620922E41}" type="sibTrans" cxnId="{7AF848D7-A2AA-4DDF-9D1E-EF758F31A0A5}">
      <dgm:prSet/>
      <dgm:spPr/>
      <dgm:t>
        <a:bodyPr/>
        <a:lstStyle/>
        <a:p>
          <a:endParaRPr lang="en-US"/>
        </a:p>
      </dgm:t>
    </dgm:pt>
    <dgm:pt modelId="{8AB2E254-EE17-47DB-B812-A68CEBAEE6F8}">
      <dgm:prSet phldrT="[Text]" phldr="0"/>
      <dgm:spPr/>
      <dgm:t>
        <a:bodyPr/>
        <a:lstStyle/>
        <a:p>
          <a:pPr rtl="0"/>
          <a:r>
            <a:rPr lang="en-US">
              <a:latin typeface="Gill Sans MT" panose="020B0502020104020203"/>
            </a:rPr>
            <a:t>Ureter – stones, papillomas, &amp; congenital defects</a:t>
          </a:r>
          <a:endParaRPr lang="en-US"/>
        </a:p>
      </dgm:t>
    </dgm:pt>
    <dgm:pt modelId="{F56C03B0-37B7-40AE-9F36-0FE06B25E53F}" type="parTrans" cxnId="{7D883BEA-71AD-4A3A-B91C-C257483519BC}">
      <dgm:prSet/>
      <dgm:spPr/>
      <dgm:t>
        <a:bodyPr/>
        <a:lstStyle/>
        <a:p>
          <a:endParaRPr lang="en-US"/>
        </a:p>
      </dgm:t>
    </dgm:pt>
    <dgm:pt modelId="{E56B7185-3134-47AE-8D0B-A8A9F5066EC3}" type="sibTrans" cxnId="{7D883BEA-71AD-4A3A-B91C-C257483519BC}">
      <dgm:prSet/>
      <dgm:spPr/>
      <dgm:t>
        <a:bodyPr/>
        <a:lstStyle/>
        <a:p>
          <a:endParaRPr lang="en-US"/>
        </a:p>
      </dgm:t>
    </dgm:pt>
    <dgm:pt modelId="{6E00CF4C-D0F7-4A95-91EE-1D50732BCA92}">
      <dgm:prSet phldrT="[Text]" phldr="0"/>
      <dgm:spPr/>
      <dgm:t>
        <a:bodyPr/>
        <a:lstStyle/>
        <a:p>
          <a:r>
            <a:rPr lang="en-US">
              <a:latin typeface="Gill Sans MT" panose="020B0502020104020203"/>
            </a:rPr>
            <a:t>Bladder – cystitis, stones, neoplasms, foreign bodies, &amp; trauma</a:t>
          </a:r>
          <a:endParaRPr lang="en-US"/>
        </a:p>
      </dgm:t>
    </dgm:pt>
    <dgm:pt modelId="{4146C3B3-FFE1-4E38-95CB-91D884961007}" type="parTrans" cxnId="{F36F296B-CEFA-4B77-8616-27323F43C853}">
      <dgm:prSet/>
      <dgm:spPr/>
      <dgm:t>
        <a:bodyPr/>
        <a:lstStyle/>
        <a:p>
          <a:endParaRPr lang="en-US"/>
        </a:p>
      </dgm:t>
    </dgm:pt>
    <dgm:pt modelId="{7D5745C1-3ED2-42F6-A37C-DE7B3A4AF9AC}" type="sibTrans" cxnId="{F36F296B-CEFA-4B77-8616-27323F43C853}">
      <dgm:prSet/>
      <dgm:spPr/>
      <dgm:t>
        <a:bodyPr/>
        <a:lstStyle/>
        <a:p>
          <a:endParaRPr lang="en-US"/>
        </a:p>
      </dgm:t>
    </dgm:pt>
    <dgm:pt modelId="{5E8AD6A1-88B7-41E0-ACA5-8A1FE4A68E44}">
      <dgm:prSet phldrT="[Text]" phldr="0"/>
      <dgm:spPr/>
      <dgm:t>
        <a:bodyPr/>
        <a:lstStyle/>
        <a:p>
          <a:pPr rtl="0"/>
          <a:r>
            <a:rPr lang="en-US">
              <a:latin typeface="Gill Sans MT" panose="020B0502020104020203"/>
            </a:rPr>
            <a:t>Prostate </a:t>
          </a:r>
          <a:r>
            <a:rPr lang="en-US">
              <a:solidFill>
                <a:srgbClr val="000000"/>
              </a:solidFill>
              <a:latin typeface="Calibri"/>
              <a:ea typeface="Calibri"/>
              <a:cs typeface="Calibri"/>
            </a:rPr>
            <a:t>– </a:t>
          </a:r>
          <a:r>
            <a:rPr lang="en-US">
              <a:latin typeface="Gill Sans MT" panose="020B0502020104020203"/>
            </a:rPr>
            <a:t> neoplasms &amp; prostatitis</a:t>
          </a:r>
          <a:endParaRPr lang="en-US"/>
        </a:p>
      </dgm:t>
    </dgm:pt>
    <dgm:pt modelId="{601305F9-A929-4AE4-AA8D-F353661CCBCE}" type="parTrans" cxnId="{377AFEFA-5EC0-44DF-B618-07C6C701CCB8}">
      <dgm:prSet/>
      <dgm:spPr/>
      <dgm:t>
        <a:bodyPr/>
        <a:lstStyle/>
        <a:p>
          <a:endParaRPr lang="en-US"/>
        </a:p>
      </dgm:t>
    </dgm:pt>
    <dgm:pt modelId="{E131D40F-8761-4ED2-9CF1-92FCCB7A947A}" type="sibTrans" cxnId="{377AFEFA-5EC0-44DF-B618-07C6C701CCB8}">
      <dgm:prSet/>
      <dgm:spPr/>
      <dgm:t>
        <a:bodyPr/>
        <a:lstStyle/>
        <a:p>
          <a:endParaRPr lang="en-US"/>
        </a:p>
      </dgm:t>
    </dgm:pt>
    <dgm:pt modelId="{9A7B7265-9DB6-4F43-9A7B-58353A0832A4}">
      <dgm:prSet phldrT="[Text]" phldr="0"/>
      <dgm:spPr/>
      <dgm:t>
        <a:bodyPr/>
        <a:lstStyle/>
        <a:p>
          <a:r>
            <a:rPr lang="en-US">
              <a:latin typeface="Gill Sans MT" panose="020B0502020104020203"/>
            </a:rPr>
            <a:t>Urethra – stones, neoplasms, &amp; infections</a:t>
          </a:r>
          <a:endParaRPr lang="en-US"/>
        </a:p>
      </dgm:t>
    </dgm:pt>
    <dgm:pt modelId="{95D8B507-B6A1-4668-A570-14D46B989073}" type="parTrans" cxnId="{4A06E96D-544A-4761-946C-53F4CE8D4177}">
      <dgm:prSet/>
      <dgm:spPr/>
      <dgm:t>
        <a:bodyPr/>
        <a:lstStyle/>
        <a:p>
          <a:endParaRPr lang="en-US"/>
        </a:p>
      </dgm:t>
    </dgm:pt>
    <dgm:pt modelId="{7731054A-55AE-4E6D-B46C-A022D36E8B47}" type="sibTrans" cxnId="{4A06E96D-544A-4761-946C-53F4CE8D4177}">
      <dgm:prSet/>
      <dgm:spPr/>
      <dgm:t>
        <a:bodyPr/>
        <a:lstStyle/>
        <a:p>
          <a:endParaRPr lang="en-US"/>
        </a:p>
      </dgm:t>
    </dgm:pt>
    <dgm:pt modelId="{A5E39ADD-2B73-4948-9BDC-6031BF2E334C}">
      <dgm:prSet phldr="0"/>
      <dgm:spPr/>
      <dgm:t>
        <a:bodyPr/>
        <a:lstStyle/>
        <a:p>
          <a:r>
            <a:rPr lang="en-US">
              <a:latin typeface="Gill Sans MT" panose="020B0502020104020203"/>
            </a:rPr>
            <a:t>Vascular:</a:t>
          </a:r>
        </a:p>
      </dgm:t>
    </dgm:pt>
    <dgm:pt modelId="{35D50098-5C8A-4E9C-9F1C-1DE8D9D66122}" type="parTrans" cxnId="{EA6B9B71-ED5B-4C50-9E00-790E1849E638}">
      <dgm:prSet/>
      <dgm:spPr/>
    </dgm:pt>
    <dgm:pt modelId="{2AA7DBD8-3D5C-49AE-867F-BBFEFF73125C}" type="sibTrans" cxnId="{EA6B9B71-ED5B-4C50-9E00-790E1849E638}">
      <dgm:prSet/>
      <dgm:spPr/>
    </dgm:pt>
    <dgm:pt modelId="{A8A6F386-C717-4CF2-B39C-4F1AA61F2CAB}">
      <dgm:prSet phldr="0"/>
      <dgm:spPr/>
      <dgm:t>
        <a:bodyPr/>
        <a:lstStyle/>
        <a:p>
          <a:r>
            <a:rPr lang="en-US">
              <a:latin typeface="Gill Sans MT" panose="020B0502020104020203"/>
            </a:rPr>
            <a:t>Embolic glomerulonephritis</a:t>
          </a:r>
        </a:p>
      </dgm:t>
    </dgm:pt>
    <dgm:pt modelId="{E9B8706D-DC33-4893-A6BC-D87C209329B7}" type="parTrans" cxnId="{8C2AC0F5-3650-4768-8F55-61EDD2A74E48}">
      <dgm:prSet/>
      <dgm:spPr/>
    </dgm:pt>
    <dgm:pt modelId="{4D6D40DC-09D8-4C31-B860-ED1A24C495F6}" type="sibTrans" cxnId="{8C2AC0F5-3650-4768-8F55-61EDD2A74E48}">
      <dgm:prSet/>
      <dgm:spPr/>
    </dgm:pt>
    <dgm:pt modelId="{904030FE-68CC-4C41-BF3E-EDEE4FD95BA9}">
      <dgm:prSet phldr="0"/>
      <dgm:spPr/>
      <dgm:t>
        <a:bodyPr/>
        <a:lstStyle/>
        <a:p>
          <a:r>
            <a:rPr lang="en-US">
              <a:latin typeface="Gill Sans MT" panose="020B0502020104020203"/>
            </a:rPr>
            <a:t>Renal vein thrombosis</a:t>
          </a:r>
        </a:p>
      </dgm:t>
    </dgm:pt>
    <dgm:pt modelId="{68F5D21B-0E16-465A-BA33-65763395E71F}" type="parTrans" cxnId="{3A1DDCC2-6D90-4E3A-B3D2-09C704296530}">
      <dgm:prSet/>
      <dgm:spPr/>
    </dgm:pt>
    <dgm:pt modelId="{A94BDD37-1B60-4F57-84B9-39D59E614DD8}" type="sibTrans" cxnId="{3A1DDCC2-6D90-4E3A-B3D2-09C704296530}">
      <dgm:prSet/>
      <dgm:spPr/>
    </dgm:pt>
    <dgm:pt modelId="{3BDF0D6E-8A6C-4C70-8344-BFA85A02838D}">
      <dgm:prSet phldr="0"/>
      <dgm:spPr/>
      <dgm:t>
        <a:bodyPr/>
        <a:lstStyle/>
        <a:p>
          <a:r>
            <a:rPr lang="en-US">
              <a:latin typeface="Gill Sans MT" panose="020B0502020104020203"/>
            </a:rPr>
            <a:t>Subacute bacterial endocarditis</a:t>
          </a:r>
        </a:p>
      </dgm:t>
    </dgm:pt>
    <dgm:pt modelId="{9BDB5558-7A39-4955-B1C5-FE241C02767C}" type="parTrans" cxnId="{466D061F-5BAF-4EA4-996E-C74949C27892}">
      <dgm:prSet/>
      <dgm:spPr/>
    </dgm:pt>
    <dgm:pt modelId="{E6EB2742-3E1E-47D1-A092-3E456E18F284}" type="sibTrans" cxnId="{466D061F-5BAF-4EA4-996E-C74949C27892}">
      <dgm:prSet/>
      <dgm:spPr/>
    </dgm:pt>
    <dgm:pt modelId="{43FF886A-5C2A-473F-ACA9-04C9E286665D}">
      <dgm:prSet phldr="0"/>
      <dgm:spPr/>
      <dgm:t>
        <a:bodyPr/>
        <a:lstStyle/>
        <a:p>
          <a:r>
            <a:rPr lang="en-US">
              <a:latin typeface="Gill Sans MT" panose="020B0502020104020203"/>
            </a:rPr>
            <a:t>Idiopathic thrombocytopenia</a:t>
          </a:r>
        </a:p>
      </dgm:t>
    </dgm:pt>
    <dgm:pt modelId="{14A7C917-A44F-452D-A645-BFFC39028AD6}" type="parTrans" cxnId="{173F0CA2-8728-413C-8316-B6B7F93BD58F}">
      <dgm:prSet/>
      <dgm:spPr/>
    </dgm:pt>
    <dgm:pt modelId="{8C08B68B-B545-45C4-8C73-78779F07F40A}" type="sibTrans" cxnId="{173F0CA2-8728-413C-8316-B6B7F93BD58F}">
      <dgm:prSet/>
      <dgm:spPr/>
    </dgm:pt>
    <dgm:pt modelId="{AE3CDFCB-AFB6-4BAD-A5E4-7C18CC6701B5}">
      <dgm:prSet phldr="0"/>
      <dgm:spPr/>
      <dgm:t>
        <a:bodyPr/>
        <a:lstStyle/>
        <a:p>
          <a:r>
            <a:rPr lang="en-US">
              <a:latin typeface="Gill Sans MT" panose="020B0502020104020203"/>
            </a:rPr>
            <a:t>Infectious: </a:t>
          </a:r>
        </a:p>
      </dgm:t>
    </dgm:pt>
    <dgm:pt modelId="{F74F97FC-5B09-4189-91DA-C3A2EFD8DA38}" type="parTrans" cxnId="{CC7E4DE1-67A0-4042-8E89-AD97D2A67281}">
      <dgm:prSet/>
      <dgm:spPr/>
    </dgm:pt>
    <dgm:pt modelId="{F0DBD370-3BFA-4B8F-BFD0-0FC3000CC6B1}" type="sibTrans" cxnId="{CC7E4DE1-67A0-4042-8E89-AD97D2A67281}">
      <dgm:prSet/>
      <dgm:spPr/>
    </dgm:pt>
    <dgm:pt modelId="{8794FC4A-4414-4F07-B5A3-7C09E81DAD3D}">
      <dgm:prSet phldr="0"/>
      <dgm:spPr/>
      <dgm:t>
        <a:bodyPr/>
        <a:lstStyle/>
        <a:p>
          <a:r>
            <a:rPr lang="en-US">
              <a:latin typeface="Gill Sans MT" panose="020B0502020104020203"/>
            </a:rPr>
            <a:t>Pyelonephritis</a:t>
          </a:r>
        </a:p>
      </dgm:t>
    </dgm:pt>
    <dgm:pt modelId="{0F6BDF64-C9D3-4505-B9D0-1C5B3F410B2F}" type="parTrans" cxnId="{7FD30627-2BE2-4446-9D7A-9B483882C170}">
      <dgm:prSet/>
      <dgm:spPr/>
    </dgm:pt>
    <dgm:pt modelId="{491C9CAF-D832-4CF3-A6AF-E51E20DB1F75}" type="sibTrans" cxnId="{7FD30627-2BE2-4446-9D7A-9B483882C170}">
      <dgm:prSet/>
      <dgm:spPr/>
    </dgm:pt>
    <dgm:pt modelId="{41A0E4B1-68C8-4C21-B936-B97095E3DD84}">
      <dgm:prSet phldr="0"/>
      <dgm:spPr/>
      <dgm:t>
        <a:bodyPr/>
        <a:lstStyle/>
        <a:p>
          <a:r>
            <a:rPr lang="en-US">
              <a:latin typeface="Gill Sans MT" panose="020B0502020104020203"/>
            </a:rPr>
            <a:t>Renal TB</a:t>
          </a:r>
        </a:p>
      </dgm:t>
    </dgm:pt>
    <dgm:pt modelId="{B01D951D-ACB1-4545-AA89-0AAA117B8265}" type="parTrans" cxnId="{0976359F-3FBF-45B2-B12C-4F60904B8244}">
      <dgm:prSet/>
      <dgm:spPr/>
    </dgm:pt>
    <dgm:pt modelId="{783DB364-E08A-4F7F-BF97-A3F29C6B3D9E}" type="sibTrans" cxnId="{0976359F-3FBF-45B2-B12C-4F60904B8244}">
      <dgm:prSet/>
      <dgm:spPr/>
    </dgm:pt>
    <dgm:pt modelId="{6750CDE4-84D4-4EA6-B67F-C1381EDD8126}">
      <dgm:prSet phldr="0"/>
      <dgm:spPr/>
      <dgm:t>
        <a:bodyPr/>
        <a:lstStyle/>
        <a:p>
          <a:r>
            <a:rPr lang="en-US">
              <a:latin typeface="Gill Sans MT" panose="020B0502020104020203"/>
            </a:rPr>
            <a:t>Neoplasms: </a:t>
          </a:r>
        </a:p>
      </dgm:t>
    </dgm:pt>
    <dgm:pt modelId="{5D8D8429-DC4D-4887-BD95-056F1B0A941F}" type="parTrans" cxnId="{D9CA88EE-4375-4836-964E-1B8B252C96A1}">
      <dgm:prSet/>
      <dgm:spPr/>
    </dgm:pt>
    <dgm:pt modelId="{4808C683-EF43-4F64-89BE-6B25A76FA11B}" type="sibTrans" cxnId="{D9CA88EE-4375-4836-964E-1B8B252C96A1}">
      <dgm:prSet/>
      <dgm:spPr/>
    </dgm:pt>
    <dgm:pt modelId="{3F2BBA87-E060-48FC-A371-1AF71D7037F3}">
      <dgm:prSet phldr="0"/>
      <dgm:spPr/>
      <dgm:t>
        <a:bodyPr/>
        <a:lstStyle/>
        <a:p>
          <a:r>
            <a:rPr lang="en-US">
              <a:latin typeface="Gill Sans MT" panose="020B0502020104020203"/>
            </a:rPr>
            <a:t>Hypernephromas</a:t>
          </a:r>
        </a:p>
      </dgm:t>
    </dgm:pt>
    <dgm:pt modelId="{C8D8D5BE-927D-4635-A43D-14B579EB9D1C}" type="parTrans" cxnId="{70C61F80-4554-49EC-B7E5-1721A468B546}">
      <dgm:prSet/>
      <dgm:spPr/>
    </dgm:pt>
    <dgm:pt modelId="{3B89E8E8-3ABA-4483-8B71-4FEF00535BA0}" type="sibTrans" cxnId="{70C61F80-4554-49EC-B7E5-1721A468B546}">
      <dgm:prSet/>
      <dgm:spPr/>
    </dgm:pt>
    <dgm:pt modelId="{948FE929-F38F-4754-B83C-5859FDF6DF57}">
      <dgm:prSet phldr="0"/>
      <dgm:spPr/>
      <dgm:t>
        <a:bodyPr/>
        <a:lstStyle/>
        <a:p>
          <a:r>
            <a:rPr lang="en-US">
              <a:latin typeface="Gill Sans MT" panose="020B0502020104020203"/>
            </a:rPr>
            <a:t>Carcinomas</a:t>
          </a:r>
        </a:p>
      </dgm:t>
    </dgm:pt>
    <dgm:pt modelId="{996A17F9-A393-46BB-BDCB-914B1C0026AA}" type="parTrans" cxnId="{DF564848-00BF-4222-B8AE-F7BE9C74A7C3}">
      <dgm:prSet/>
      <dgm:spPr/>
    </dgm:pt>
    <dgm:pt modelId="{F1EB05FB-8013-49AC-8112-CC1149B0131D}" type="sibTrans" cxnId="{DF564848-00BF-4222-B8AE-F7BE9C74A7C3}">
      <dgm:prSet/>
      <dgm:spPr/>
    </dgm:pt>
    <dgm:pt modelId="{DA8347B4-CB7B-450D-8F63-794CEBF5B6A0}">
      <dgm:prSet phldr="0"/>
      <dgm:spPr/>
      <dgm:t>
        <a:bodyPr/>
        <a:lstStyle/>
        <a:p>
          <a:r>
            <a:rPr lang="en-US">
              <a:latin typeface="Gill Sans MT" panose="020B0502020104020203"/>
            </a:rPr>
            <a:t>Papillomas</a:t>
          </a:r>
        </a:p>
      </dgm:t>
    </dgm:pt>
    <dgm:pt modelId="{8CFE10F2-040C-49E9-B3A4-527B852A1D47}" type="parTrans" cxnId="{FD9D6A90-DDEA-454C-936E-96B5BAD436FE}">
      <dgm:prSet/>
      <dgm:spPr/>
    </dgm:pt>
    <dgm:pt modelId="{A7F64799-AB87-4E77-89B8-A2696AC60454}" type="sibTrans" cxnId="{FD9D6A90-DDEA-454C-936E-96B5BAD436FE}">
      <dgm:prSet/>
      <dgm:spPr/>
    </dgm:pt>
    <dgm:pt modelId="{B64C454F-BF20-4548-8A3E-27EF7A5E72BB}">
      <dgm:prSet phldr="0"/>
      <dgm:spPr/>
      <dgm:t>
        <a:bodyPr/>
        <a:lstStyle/>
        <a:p>
          <a:r>
            <a:rPr lang="en-US">
              <a:latin typeface="Gill Sans MT" panose="020B0502020104020203"/>
            </a:rPr>
            <a:t>Degenerative: </a:t>
          </a:r>
        </a:p>
      </dgm:t>
    </dgm:pt>
    <dgm:pt modelId="{304F4670-61DA-48E4-A836-4D8389A61ACE}" type="parTrans" cxnId="{74DFBFBA-934D-4A93-9E36-D05C771D2379}">
      <dgm:prSet/>
      <dgm:spPr/>
    </dgm:pt>
    <dgm:pt modelId="{D8C03665-E7A8-462E-8E0C-0D050DE92847}" type="sibTrans" cxnId="{74DFBFBA-934D-4A93-9E36-D05C771D2379}">
      <dgm:prSet/>
      <dgm:spPr/>
    </dgm:pt>
    <dgm:pt modelId="{A51BA3B2-ABEF-459E-BBE3-73EDA0387271}">
      <dgm:prSet phldr="0"/>
      <dgm:spPr/>
      <dgm:t>
        <a:bodyPr/>
        <a:lstStyle/>
        <a:p>
          <a:r>
            <a:rPr lang="en-US">
              <a:latin typeface="Gill Sans MT" panose="020B0502020104020203"/>
            </a:rPr>
            <a:t>Rare</a:t>
          </a:r>
        </a:p>
      </dgm:t>
    </dgm:pt>
    <dgm:pt modelId="{E3FC4CA6-2311-4CB2-B573-513A122CA555}" type="parTrans" cxnId="{F8C5C881-EAF0-4D37-AFC5-122D12E899A2}">
      <dgm:prSet/>
      <dgm:spPr/>
    </dgm:pt>
    <dgm:pt modelId="{3D0D466D-04E6-4FB5-9045-F61E74007B5B}" type="sibTrans" cxnId="{F8C5C881-EAF0-4D37-AFC5-122D12E899A2}">
      <dgm:prSet/>
      <dgm:spPr/>
    </dgm:pt>
    <dgm:pt modelId="{2745E74F-A8F3-475E-AE42-CADCE391BCDE}">
      <dgm:prSet phldr="0"/>
      <dgm:spPr/>
      <dgm:t>
        <a:bodyPr/>
        <a:lstStyle/>
        <a:p>
          <a:r>
            <a:rPr lang="en-US">
              <a:latin typeface="Gill Sans MT" panose="020B0502020104020203"/>
            </a:rPr>
            <a:t>Intoxicants: </a:t>
          </a:r>
        </a:p>
      </dgm:t>
    </dgm:pt>
    <dgm:pt modelId="{F7A552CA-109C-4CE7-B539-AC2C9995CA46}" type="parTrans" cxnId="{870805A8-2339-4311-AA1D-971C8C10E036}">
      <dgm:prSet/>
      <dgm:spPr/>
    </dgm:pt>
    <dgm:pt modelId="{CB472F92-E628-4C54-8A07-870A0713F575}" type="sibTrans" cxnId="{870805A8-2339-4311-AA1D-971C8C10E036}">
      <dgm:prSet/>
      <dgm:spPr/>
    </dgm:pt>
    <dgm:pt modelId="{52DBCA68-E072-4DDA-991B-0BDA95882381}">
      <dgm:prSet phldr="0"/>
      <dgm:spPr/>
      <dgm:t>
        <a:bodyPr/>
        <a:lstStyle/>
        <a:p>
          <a:r>
            <a:rPr lang="en-US">
              <a:latin typeface="Gill Sans MT" panose="020B0502020104020203"/>
            </a:rPr>
            <a:t>Sulfa drugs</a:t>
          </a:r>
        </a:p>
      </dgm:t>
    </dgm:pt>
    <dgm:pt modelId="{A449DC69-0890-48DE-A314-79E4DF8598EB}" type="parTrans" cxnId="{A5E0B106-EF48-472C-AD65-FBC7AA4EB7C7}">
      <dgm:prSet/>
      <dgm:spPr/>
    </dgm:pt>
    <dgm:pt modelId="{321741DC-C346-43BC-B7CC-9DD6A08CC94A}" type="sibTrans" cxnId="{A5E0B106-EF48-472C-AD65-FBC7AA4EB7C7}">
      <dgm:prSet/>
      <dgm:spPr/>
    </dgm:pt>
    <dgm:pt modelId="{A2FF746F-1624-4598-B81D-1E596E3309ED}">
      <dgm:prSet phldr="0"/>
      <dgm:spPr/>
      <dgm:t>
        <a:bodyPr/>
        <a:lstStyle/>
        <a:p>
          <a:r>
            <a:rPr lang="en-US">
              <a:latin typeface="Gill Sans MT" panose="020B0502020104020203"/>
            </a:rPr>
            <a:t>Mercury poisoning</a:t>
          </a:r>
        </a:p>
      </dgm:t>
    </dgm:pt>
    <dgm:pt modelId="{BEFC2EC1-BA5A-4839-9FA9-8AE7C6898E59}" type="parTrans" cxnId="{D7EC8CAB-256A-4E51-889E-0900783319DF}">
      <dgm:prSet/>
      <dgm:spPr/>
    </dgm:pt>
    <dgm:pt modelId="{5EAC7808-107A-41B4-A7ED-86A894341968}" type="sibTrans" cxnId="{D7EC8CAB-256A-4E51-889E-0900783319DF}">
      <dgm:prSet/>
      <dgm:spPr/>
    </dgm:pt>
    <dgm:pt modelId="{BBC7ED63-0D84-459B-9ED1-513DF6A03159}">
      <dgm:prSet phldr="0"/>
      <dgm:spPr/>
      <dgm:t>
        <a:bodyPr/>
        <a:lstStyle/>
        <a:p>
          <a:r>
            <a:rPr lang="en-US">
              <a:latin typeface="Gill Sans MT" panose="020B0502020104020203"/>
            </a:rPr>
            <a:t>Blood transfusion reactions</a:t>
          </a:r>
        </a:p>
      </dgm:t>
    </dgm:pt>
    <dgm:pt modelId="{176C54DC-CED1-4170-8991-A656CE8405C3}" type="parTrans" cxnId="{C43D8239-B68E-434E-AF03-FEC3781BD734}">
      <dgm:prSet/>
      <dgm:spPr/>
    </dgm:pt>
    <dgm:pt modelId="{E0D629B4-4815-4DCD-B08D-4A49472C6D45}" type="sibTrans" cxnId="{C43D8239-B68E-434E-AF03-FEC3781BD734}">
      <dgm:prSet/>
      <dgm:spPr/>
    </dgm:pt>
    <dgm:pt modelId="{1AB0DE8A-1649-45C2-A635-1276973752D5}">
      <dgm:prSet phldr="0"/>
      <dgm:spPr/>
      <dgm:t>
        <a:bodyPr/>
        <a:lstStyle/>
        <a:p>
          <a:r>
            <a:rPr lang="en-US">
              <a:latin typeface="Gill Sans MT" panose="020B0502020104020203"/>
            </a:rPr>
            <a:t>Congenital: </a:t>
          </a:r>
        </a:p>
      </dgm:t>
    </dgm:pt>
    <dgm:pt modelId="{275A417E-294A-4D93-B931-B42F421E8978}" type="parTrans" cxnId="{8F6DD19E-CAA3-4096-8584-3D6F5918F93E}">
      <dgm:prSet/>
      <dgm:spPr/>
    </dgm:pt>
    <dgm:pt modelId="{1655DD11-9744-4DD4-A201-BF51D800BD33}" type="sibTrans" cxnId="{8F6DD19E-CAA3-4096-8584-3D6F5918F93E}">
      <dgm:prSet/>
      <dgm:spPr/>
    </dgm:pt>
    <dgm:pt modelId="{37E96CBD-7E57-4335-B01A-CE8C939C9BFF}">
      <dgm:prSet phldr="0"/>
      <dgm:spPr/>
      <dgm:t>
        <a:bodyPr/>
        <a:lstStyle/>
        <a:p>
          <a:r>
            <a:rPr lang="en-US">
              <a:latin typeface="Gill Sans MT" panose="020B0502020104020203"/>
            </a:rPr>
            <a:t>Polycystic kidneys</a:t>
          </a:r>
        </a:p>
      </dgm:t>
    </dgm:pt>
    <dgm:pt modelId="{BA7F020D-B064-4A68-AF3D-0018AE27DEAC}" type="parTrans" cxnId="{0BC3E86B-556F-40DE-9C32-D578C0A9BDA8}">
      <dgm:prSet/>
      <dgm:spPr/>
    </dgm:pt>
    <dgm:pt modelId="{B87136FB-8BD4-419C-8615-CFE15F47CD7D}" type="sibTrans" cxnId="{0BC3E86B-556F-40DE-9C32-D578C0A9BDA8}">
      <dgm:prSet/>
      <dgm:spPr/>
    </dgm:pt>
    <dgm:pt modelId="{FF0306D4-6ACB-4754-B39E-CA0E49902686}">
      <dgm:prSet phldr="0"/>
      <dgm:spPr/>
      <dgm:t>
        <a:bodyPr/>
        <a:lstStyle/>
        <a:p>
          <a:r>
            <a:rPr lang="en-US">
              <a:latin typeface="Gill Sans MT" panose="020B0502020104020203"/>
            </a:rPr>
            <a:t>Medullary sponge kidneys</a:t>
          </a:r>
        </a:p>
      </dgm:t>
    </dgm:pt>
    <dgm:pt modelId="{4806A7B2-2EB2-4E76-BD88-18A2071E678C}" type="parTrans" cxnId="{5D90BC61-44EF-4D90-9890-791EAC5C67DE}">
      <dgm:prSet/>
      <dgm:spPr/>
    </dgm:pt>
    <dgm:pt modelId="{CCA2216C-D3B4-41BB-9E70-E93FC315FE4C}" type="sibTrans" cxnId="{5D90BC61-44EF-4D90-9890-791EAC5C67DE}">
      <dgm:prSet/>
      <dgm:spPr/>
    </dgm:pt>
    <dgm:pt modelId="{20836A53-0949-4F1F-B62F-BE69B19B4B23}">
      <dgm:prSet phldr="0"/>
      <dgm:spPr/>
      <dgm:t>
        <a:bodyPr/>
        <a:lstStyle/>
        <a:p>
          <a:r>
            <a:rPr lang="en-US">
              <a:latin typeface="Gill Sans MT" panose="020B0502020104020203"/>
            </a:rPr>
            <a:t>Autoimmune: </a:t>
          </a:r>
        </a:p>
      </dgm:t>
    </dgm:pt>
    <dgm:pt modelId="{88DBE630-A8EF-4162-BB7C-9D318EA0E0AA}" type="parTrans" cxnId="{0F9D6886-389A-4C35-92CC-E80BFCE649DB}">
      <dgm:prSet/>
      <dgm:spPr/>
    </dgm:pt>
    <dgm:pt modelId="{ACFE0007-D2F3-4BAE-9D77-B4597CD6CEC5}" type="sibTrans" cxnId="{0F9D6886-389A-4C35-92CC-E80BFCE649DB}">
      <dgm:prSet/>
      <dgm:spPr/>
    </dgm:pt>
    <dgm:pt modelId="{F1FC017A-8A5C-4137-9FF6-02E7A99B88FB}">
      <dgm:prSet phldr="0"/>
      <dgm:spPr/>
      <dgm:t>
        <a:bodyPr/>
        <a:lstStyle/>
        <a:p>
          <a:r>
            <a:rPr lang="en-US">
              <a:latin typeface="Gill Sans MT" panose="020B0502020104020203"/>
            </a:rPr>
            <a:t>Acute/Chronic glomerulonephritis</a:t>
          </a:r>
        </a:p>
      </dgm:t>
    </dgm:pt>
    <dgm:pt modelId="{578C539A-9AF2-4DE7-B75E-4B3CA9C40CDF}" type="parTrans" cxnId="{BC712444-DEFB-4815-A1BF-B41B4D2B91F0}">
      <dgm:prSet/>
      <dgm:spPr/>
    </dgm:pt>
    <dgm:pt modelId="{96598A03-CB9B-4C8C-9458-F280599D12CD}" type="sibTrans" cxnId="{BC712444-DEFB-4815-A1BF-B41B4D2B91F0}">
      <dgm:prSet/>
      <dgm:spPr/>
    </dgm:pt>
    <dgm:pt modelId="{5FA92C71-1A61-402A-9ACC-081A1E9927EB}">
      <dgm:prSet phldr="0"/>
      <dgm:spPr/>
      <dgm:t>
        <a:bodyPr/>
        <a:lstStyle/>
        <a:p>
          <a:r>
            <a:rPr lang="en-US">
              <a:latin typeface="Gill Sans MT" panose="020B0502020104020203"/>
            </a:rPr>
            <a:t>Goodpasture disease</a:t>
          </a:r>
        </a:p>
      </dgm:t>
    </dgm:pt>
    <dgm:pt modelId="{2BFD64B6-54C7-4487-8539-95CFABD8C8EC}" type="parTrans" cxnId="{180D0BD7-B9E4-4E13-B0DD-AE041D9A2BAA}">
      <dgm:prSet/>
      <dgm:spPr/>
    </dgm:pt>
    <dgm:pt modelId="{47BAE19D-A6BB-4121-8819-D5E345D2F2E2}" type="sibTrans" cxnId="{180D0BD7-B9E4-4E13-B0DD-AE041D9A2BAA}">
      <dgm:prSet/>
      <dgm:spPr/>
    </dgm:pt>
    <dgm:pt modelId="{816E2007-6BA1-4B41-8871-FCE21A1FE7C0}">
      <dgm:prSet phldr="0"/>
      <dgm:spPr/>
      <dgm:t>
        <a:bodyPr/>
        <a:lstStyle/>
        <a:p>
          <a:r>
            <a:rPr lang="en-US">
              <a:latin typeface="Gill Sans MT" panose="020B0502020104020203"/>
            </a:rPr>
            <a:t>Wegener midline granulomatosis</a:t>
          </a:r>
        </a:p>
      </dgm:t>
    </dgm:pt>
    <dgm:pt modelId="{E9297717-436F-4A81-BE38-5A6B41F787ED}" type="parTrans" cxnId="{14D8062C-C931-4EA6-A962-2D4F00AC7971}">
      <dgm:prSet/>
      <dgm:spPr/>
    </dgm:pt>
    <dgm:pt modelId="{8AAE6CA4-29A3-49FF-99D3-F8497C199AC0}" type="sibTrans" cxnId="{14D8062C-C931-4EA6-A962-2D4F00AC7971}">
      <dgm:prSet/>
      <dgm:spPr/>
    </dgm:pt>
    <dgm:pt modelId="{39379A44-A8AE-4C39-ABCA-99327479D08F}">
      <dgm:prSet phldr="0"/>
      <dgm:spPr/>
      <dgm:t>
        <a:bodyPr/>
        <a:lstStyle/>
        <a:p>
          <a:r>
            <a:rPr lang="en-US">
              <a:latin typeface="Gill Sans MT" panose="020B0502020104020203"/>
            </a:rPr>
            <a:t>Lupus erythematosus</a:t>
          </a:r>
        </a:p>
      </dgm:t>
    </dgm:pt>
    <dgm:pt modelId="{FDA381C7-64DE-453A-A5D6-C9342C105D94}" type="parTrans" cxnId="{B1F8877E-1DCF-4FDB-8E24-3D91C322289F}">
      <dgm:prSet/>
      <dgm:spPr/>
    </dgm:pt>
    <dgm:pt modelId="{14FC4FF2-8ACE-4979-A074-3E42B40B1C03}" type="sibTrans" cxnId="{B1F8877E-1DCF-4FDB-8E24-3D91C322289F}">
      <dgm:prSet/>
      <dgm:spPr/>
    </dgm:pt>
    <dgm:pt modelId="{8E12CE23-17CD-4A3A-9AC4-866D3BBFF94E}">
      <dgm:prSet phldr="0"/>
      <dgm:spPr/>
      <dgm:t>
        <a:bodyPr/>
        <a:lstStyle/>
        <a:p>
          <a:r>
            <a:rPr lang="en-US">
              <a:latin typeface="Gill Sans MT" panose="020B0502020104020203"/>
            </a:rPr>
            <a:t>Trauma: </a:t>
          </a:r>
        </a:p>
      </dgm:t>
    </dgm:pt>
    <dgm:pt modelId="{DA48A826-9DDB-486B-B1CC-D3FBC783C8C3}" type="parTrans" cxnId="{4B88F2CD-13A5-4D99-8761-9E12D3B14FFD}">
      <dgm:prSet/>
      <dgm:spPr/>
    </dgm:pt>
    <dgm:pt modelId="{06693F60-D86A-4250-B03E-C68063478DEF}" type="sibTrans" cxnId="{4B88F2CD-13A5-4D99-8761-9E12D3B14FFD}">
      <dgm:prSet/>
      <dgm:spPr/>
    </dgm:pt>
    <dgm:pt modelId="{C12D9465-3601-4FCD-AA42-E049D95889E4}">
      <dgm:prSet phldr="0"/>
      <dgm:spPr/>
      <dgm:t>
        <a:bodyPr/>
        <a:lstStyle/>
        <a:p>
          <a:r>
            <a:rPr lang="en-US">
              <a:latin typeface="Gill Sans MT" panose="020B0502020104020203"/>
            </a:rPr>
            <a:t>Trauma to kidneys</a:t>
          </a:r>
        </a:p>
      </dgm:t>
    </dgm:pt>
    <dgm:pt modelId="{5C6499B7-230E-4542-A58F-89C1B139CB20}" type="parTrans" cxnId="{E7E85AFF-B4FB-4C59-B92C-4CC98CC8D5AA}">
      <dgm:prSet/>
      <dgm:spPr/>
    </dgm:pt>
    <dgm:pt modelId="{9C6BCD7E-5B5F-4B8E-8EC6-225733585104}" type="sibTrans" cxnId="{E7E85AFF-B4FB-4C59-B92C-4CC98CC8D5AA}">
      <dgm:prSet/>
      <dgm:spPr/>
    </dgm:pt>
    <dgm:pt modelId="{9FD77E19-F18F-4EFD-ABD7-99B07484BE18}">
      <dgm:prSet phldr="0"/>
      <dgm:spPr/>
      <dgm:t>
        <a:bodyPr/>
        <a:lstStyle/>
        <a:p>
          <a:r>
            <a:rPr lang="en-US">
              <a:latin typeface="Gill Sans MT" panose="020B0502020104020203"/>
            </a:rPr>
            <a:t>Crush injury to muscles or burns</a:t>
          </a:r>
        </a:p>
      </dgm:t>
    </dgm:pt>
    <dgm:pt modelId="{EE171E75-3CAF-4146-9139-C5A9119FD498}" type="parTrans" cxnId="{2F6663FD-BBA4-4D2D-8EF7-0A776B9C4BB2}">
      <dgm:prSet/>
      <dgm:spPr/>
    </dgm:pt>
    <dgm:pt modelId="{505D499C-F006-478E-8A69-4D6C19450257}" type="sibTrans" cxnId="{2F6663FD-BBA4-4D2D-8EF7-0A776B9C4BB2}">
      <dgm:prSet/>
      <dgm:spPr/>
    </dgm:pt>
    <dgm:pt modelId="{2749B556-4B83-4F36-B128-95D992FB6B84}">
      <dgm:prSet phldr="0"/>
      <dgm:spPr/>
      <dgm:t>
        <a:bodyPr/>
        <a:lstStyle/>
        <a:p>
          <a:pPr rtl="0"/>
          <a:r>
            <a:rPr lang="en-US">
              <a:latin typeface="Gill Sans MT" panose="020B0502020104020203"/>
            </a:rPr>
            <a:t>Hemophilia</a:t>
          </a:r>
        </a:p>
      </dgm:t>
    </dgm:pt>
    <dgm:pt modelId="{E1981258-AE47-4CB0-82B4-48DC1814BC16}" type="parTrans" cxnId="{CF3A02B6-CEAD-4955-A8DB-C2A97A7A85B5}">
      <dgm:prSet/>
      <dgm:spPr/>
    </dgm:pt>
    <dgm:pt modelId="{97B3627C-638A-4076-A642-5B9FEEA14419}" type="sibTrans" cxnId="{CF3A02B6-CEAD-4955-A8DB-C2A97A7A85B5}">
      <dgm:prSet/>
      <dgm:spPr/>
    </dgm:pt>
    <dgm:pt modelId="{1BADFBDE-A4BB-4967-8ACD-4411E8AA8851}" type="pres">
      <dgm:prSet presAssocID="{0C08309F-BE91-4BDA-A7C0-85F949AACDE8}" presName="diagram" presStyleCnt="0">
        <dgm:presLayoutVars>
          <dgm:chPref val="1"/>
          <dgm:dir/>
          <dgm:animOne val="branch"/>
          <dgm:animLvl val="lvl"/>
          <dgm:resizeHandles/>
        </dgm:presLayoutVars>
      </dgm:prSet>
      <dgm:spPr/>
    </dgm:pt>
    <dgm:pt modelId="{9B879F7E-3CFB-4836-9636-DFDA668FF91B}" type="pres">
      <dgm:prSet presAssocID="{A5E39ADD-2B73-4948-9BDC-6031BF2E334C}" presName="root" presStyleCnt="0"/>
      <dgm:spPr/>
    </dgm:pt>
    <dgm:pt modelId="{2B14CEE5-FF23-4E07-81E0-DFEFF0113215}" type="pres">
      <dgm:prSet presAssocID="{A5E39ADD-2B73-4948-9BDC-6031BF2E334C}" presName="rootComposite" presStyleCnt="0"/>
      <dgm:spPr/>
    </dgm:pt>
    <dgm:pt modelId="{D7A23C3B-8EDA-43AF-AF11-6401A22B8890}" type="pres">
      <dgm:prSet presAssocID="{A5E39ADD-2B73-4948-9BDC-6031BF2E334C}" presName="rootText" presStyleLbl="node1" presStyleIdx="0" presStyleCnt="9"/>
      <dgm:spPr/>
    </dgm:pt>
    <dgm:pt modelId="{7A01F187-CD09-4020-913C-6BFE769F56ED}" type="pres">
      <dgm:prSet presAssocID="{A5E39ADD-2B73-4948-9BDC-6031BF2E334C}" presName="rootConnector" presStyleLbl="node1" presStyleIdx="0" presStyleCnt="9"/>
      <dgm:spPr/>
    </dgm:pt>
    <dgm:pt modelId="{52404C7F-2D96-4D75-AC49-C256C8A9BA4E}" type="pres">
      <dgm:prSet presAssocID="{A5E39ADD-2B73-4948-9BDC-6031BF2E334C}" presName="childShape" presStyleCnt="0"/>
      <dgm:spPr/>
    </dgm:pt>
    <dgm:pt modelId="{38ABF127-A526-44E9-8759-003325CF445F}" type="pres">
      <dgm:prSet presAssocID="{E9B8706D-DC33-4893-A6BC-D87C209329B7}" presName="Name13" presStyleLbl="parChTrans1D2" presStyleIdx="0" presStyleCnt="27"/>
      <dgm:spPr/>
    </dgm:pt>
    <dgm:pt modelId="{05A76003-EC1F-4A17-B340-1D73BEE5F7DF}" type="pres">
      <dgm:prSet presAssocID="{A8A6F386-C717-4CF2-B39C-4F1AA61F2CAB}" presName="childText" presStyleLbl="bgAcc1" presStyleIdx="0" presStyleCnt="27">
        <dgm:presLayoutVars>
          <dgm:bulletEnabled val="1"/>
        </dgm:presLayoutVars>
      </dgm:prSet>
      <dgm:spPr/>
    </dgm:pt>
    <dgm:pt modelId="{4ACE2EC7-E1C4-4EE8-A0AD-DDA4FF40692A}" type="pres">
      <dgm:prSet presAssocID="{68F5D21B-0E16-465A-BA33-65763395E71F}" presName="Name13" presStyleLbl="parChTrans1D2" presStyleIdx="1" presStyleCnt="27"/>
      <dgm:spPr/>
    </dgm:pt>
    <dgm:pt modelId="{181CF291-AC95-4EB8-8AFD-3FE550093935}" type="pres">
      <dgm:prSet presAssocID="{904030FE-68CC-4C41-BF3E-EDEE4FD95BA9}" presName="childText" presStyleLbl="bgAcc1" presStyleIdx="1" presStyleCnt="27">
        <dgm:presLayoutVars>
          <dgm:bulletEnabled val="1"/>
        </dgm:presLayoutVars>
      </dgm:prSet>
      <dgm:spPr/>
    </dgm:pt>
    <dgm:pt modelId="{91F14B06-DDB1-4DBD-B49F-09CDACD40F6F}" type="pres">
      <dgm:prSet presAssocID="{9BDB5558-7A39-4955-B1C5-FE241C02767C}" presName="Name13" presStyleLbl="parChTrans1D2" presStyleIdx="2" presStyleCnt="27"/>
      <dgm:spPr/>
    </dgm:pt>
    <dgm:pt modelId="{9A5AF49D-FDFD-424A-87EB-38E5F61BFC69}" type="pres">
      <dgm:prSet presAssocID="{3BDF0D6E-8A6C-4C70-8344-BFA85A02838D}" presName="childText" presStyleLbl="bgAcc1" presStyleIdx="2" presStyleCnt="27">
        <dgm:presLayoutVars>
          <dgm:bulletEnabled val="1"/>
        </dgm:presLayoutVars>
      </dgm:prSet>
      <dgm:spPr/>
    </dgm:pt>
    <dgm:pt modelId="{2C6F8A5B-C94F-48CE-BA01-D9C7E5E1D8D2}" type="pres">
      <dgm:prSet presAssocID="{14A7C917-A44F-452D-A645-BFFC39028AD6}" presName="Name13" presStyleLbl="parChTrans1D2" presStyleIdx="3" presStyleCnt="27"/>
      <dgm:spPr/>
    </dgm:pt>
    <dgm:pt modelId="{D8E4845B-EA11-42EB-82C8-30DB45E9563A}" type="pres">
      <dgm:prSet presAssocID="{43FF886A-5C2A-473F-ACA9-04C9E286665D}" presName="childText" presStyleLbl="bgAcc1" presStyleIdx="3" presStyleCnt="27">
        <dgm:presLayoutVars>
          <dgm:bulletEnabled val="1"/>
        </dgm:presLayoutVars>
      </dgm:prSet>
      <dgm:spPr/>
    </dgm:pt>
    <dgm:pt modelId="{2106F433-3D76-491D-8437-D4EF9422362F}" type="pres">
      <dgm:prSet presAssocID="{E1981258-AE47-4CB0-82B4-48DC1814BC16}" presName="Name13" presStyleLbl="parChTrans1D2" presStyleIdx="4" presStyleCnt="27"/>
      <dgm:spPr/>
    </dgm:pt>
    <dgm:pt modelId="{F99E3D21-FBBB-4E33-A92F-550E10067AEB}" type="pres">
      <dgm:prSet presAssocID="{2749B556-4B83-4F36-B128-95D992FB6B84}" presName="childText" presStyleLbl="bgAcc1" presStyleIdx="4" presStyleCnt="27">
        <dgm:presLayoutVars>
          <dgm:bulletEnabled val="1"/>
        </dgm:presLayoutVars>
      </dgm:prSet>
      <dgm:spPr/>
    </dgm:pt>
    <dgm:pt modelId="{3EAD5FB9-8A7A-4618-8B88-77A0E274D193}" type="pres">
      <dgm:prSet presAssocID="{AE3CDFCB-AFB6-4BAD-A5E4-7C18CC6701B5}" presName="root" presStyleCnt="0"/>
      <dgm:spPr/>
    </dgm:pt>
    <dgm:pt modelId="{26149877-B057-483A-B3B8-130991D5E76E}" type="pres">
      <dgm:prSet presAssocID="{AE3CDFCB-AFB6-4BAD-A5E4-7C18CC6701B5}" presName="rootComposite" presStyleCnt="0"/>
      <dgm:spPr/>
    </dgm:pt>
    <dgm:pt modelId="{C1E12DA6-D582-4FA1-9F02-D6F3D71043E6}" type="pres">
      <dgm:prSet presAssocID="{AE3CDFCB-AFB6-4BAD-A5E4-7C18CC6701B5}" presName="rootText" presStyleLbl="node1" presStyleIdx="1" presStyleCnt="9"/>
      <dgm:spPr/>
    </dgm:pt>
    <dgm:pt modelId="{C1540F7E-4014-49B9-B83B-2FC4D1E45607}" type="pres">
      <dgm:prSet presAssocID="{AE3CDFCB-AFB6-4BAD-A5E4-7C18CC6701B5}" presName="rootConnector" presStyleLbl="node1" presStyleIdx="1" presStyleCnt="9"/>
      <dgm:spPr/>
    </dgm:pt>
    <dgm:pt modelId="{5282A3A1-6556-4C5A-AD1B-B930A25BDAB3}" type="pres">
      <dgm:prSet presAssocID="{AE3CDFCB-AFB6-4BAD-A5E4-7C18CC6701B5}" presName="childShape" presStyleCnt="0"/>
      <dgm:spPr/>
    </dgm:pt>
    <dgm:pt modelId="{B4A922D5-E5B7-4C1D-AF30-C216A5EEB9AF}" type="pres">
      <dgm:prSet presAssocID="{0F6BDF64-C9D3-4505-B9D0-1C5B3F410B2F}" presName="Name13" presStyleLbl="parChTrans1D2" presStyleIdx="5" presStyleCnt="27"/>
      <dgm:spPr/>
    </dgm:pt>
    <dgm:pt modelId="{0A299466-8EF9-4172-B249-37BD82AE180B}" type="pres">
      <dgm:prSet presAssocID="{8794FC4A-4414-4F07-B5A3-7C09E81DAD3D}" presName="childText" presStyleLbl="bgAcc1" presStyleIdx="5" presStyleCnt="27">
        <dgm:presLayoutVars>
          <dgm:bulletEnabled val="1"/>
        </dgm:presLayoutVars>
      </dgm:prSet>
      <dgm:spPr/>
    </dgm:pt>
    <dgm:pt modelId="{B47B59FE-04C1-48EF-8399-656F094AE694}" type="pres">
      <dgm:prSet presAssocID="{B01D951D-ACB1-4545-AA89-0AAA117B8265}" presName="Name13" presStyleLbl="parChTrans1D2" presStyleIdx="6" presStyleCnt="27"/>
      <dgm:spPr/>
    </dgm:pt>
    <dgm:pt modelId="{17CB9290-A56C-4816-8C42-16AEFB507FC4}" type="pres">
      <dgm:prSet presAssocID="{41A0E4B1-68C8-4C21-B936-B97095E3DD84}" presName="childText" presStyleLbl="bgAcc1" presStyleIdx="6" presStyleCnt="27">
        <dgm:presLayoutVars>
          <dgm:bulletEnabled val="1"/>
        </dgm:presLayoutVars>
      </dgm:prSet>
      <dgm:spPr/>
    </dgm:pt>
    <dgm:pt modelId="{54B47A7A-6FF3-44A6-9B04-3B841CAE7451}" type="pres">
      <dgm:prSet presAssocID="{6750CDE4-84D4-4EA6-B67F-C1381EDD8126}" presName="root" presStyleCnt="0"/>
      <dgm:spPr/>
    </dgm:pt>
    <dgm:pt modelId="{6DC24371-E974-4A81-BCD4-D11D3A8BE118}" type="pres">
      <dgm:prSet presAssocID="{6750CDE4-84D4-4EA6-B67F-C1381EDD8126}" presName="rootComposite" presStyleCnt="0"/>
      <dgm:spPr/>
    </dgm:pt>
    <dgm:pt modelId="{871C5AF5-D7A8-4D52-8941-AB3EFF578B3B}" type="pres">
      <dgm:prSet presAssocID="{6750CDE4-84D4-4EA6-B67F-C1381EDD8126}" presName="rootText" presStyleLbl="node1" presStyleIdx="2" presStyleCnt="9"/>
      <dgm:spPr/>
    </dgm:pt>
    <dgm:pt modelId="{8FD7094E-0363-4611-8058-64A5A8AF5588}" type="pres">
      <dgm:prSet presAssocID="{6750CDE4-84D4-4EA6-B67F-C1381EDD8126}" presName="rootConnector" presStyleLbl="node1" presStyleIdx="2" presStyleCnt="9"/>
      <dgm:spPr/>
    </dgm:pt>
    <dgm:pt modelId="{808BE9FA-1E2D-4FA6-BE8C-D8F6DCCEB98A}" type="pres">
      <dgm:prSet presAssocID="{6750CDE4-84D4-4EA6-B67F-C1381EDD8126}" presName="childShape" presStyleCnt="0"/>
      <dgm:spPr/>
    </dgm:pt>
    <dgm:pt modelId="{95043D2E-2715-4B5E-B6B4-2BADC2C1AADF}" type="pres">
      <dgm:prSet presAssocID="{C8D8D5BE-927D-4635-A43D-14B579EB9D1C}" presName="Name13" presStyleLbl="parChTrans1D2" presStyleIdx="7" presStyleCnt="27"/>
      <dgm:spPr/>
    </dgm:pt>
    <dgm:pt modelId="{DF6FC2B6-7DA1-4513-B5F0-C357538A4E58}" type="pres">
      <dgm:prSet presAssocID="{3F2BBA87-E060-48FC-A371-1AF71D7037F3}" presName="childText" presStyleLbl="bgAcc1" presStyleIdx="7" presStyleCnt="27">
        <dgm:presLayoutVars>
          <dgm:bulletEnabled val="1"/>
        </dgm:presLayoutVars>
      </dgm:prSet>
      <dgm:spPr/>
    </dgm:pt>
    <dgm:pt modelId="{68E76E2F-77C7-4E0D-AB3E-4CD803B71182}" type="pres">
      <dgm:prSet presAssocID="{996A17F9-A393-46BB-BDCB-914B1C0026AA}" presName="Name13" presStyleLbl="parChTrans1D2" presStyleIdx="8" presStyleCnt="27"/>
      <dgm:spPr/>
    </dgm:pt>
    <dgm:pt modelId="{859777C8-D2E5-4EED-B6D1-8170C7D8C7FC}" type="pres">
      <dgm:prSet presAssocID="{948FE929-F38F-4754-B83C-5859FDF6DF57}" presName="childText" presStyleLbl="bgAcc1" presStyleIdx="8" presStyleCnt="27">
        <dgm:presLayoutVars>
          <dgm:bulletEnabled val="1"/>
        </dgm:presLayoutVars>
      </dgm:prSet>
      <dgm:spPr/>
    </dgm:pt>
    <dgm:pt modelId="{AE79F787-1FAA-4C76-831B-89F6537F3151}" type="pres">
      <dgm:prSet presAssocID="{8CFE10F2-040C-49E9-B3A4-527B852A1D47}" presName="Name13" presStyleLbl="parChTrans1D2" presStyleIdx="9" presStyleCnt="27"/>
      <dgm:spPr/>
    </dgm:pt>
    <dgm:pt modelId="{D2AF5C5C-00F7-4602-AA88-1AAE45C5E57A}" type="pres">
      <dgm:prSet presAssocID="{DA8347B4-CB7B-450D-8F63-794CEBF5B6A0}" presName="childText" presStyleLbl="bgAcc1" presStyleIdx="9" presStyleCnt="27">
        <dgm:presLayoutVars>
          <dgm:bulletEnabled val="1"/>
        </dgm:presLayoutVars>
      </dgm:prSet>
      <dgm:spPr/>
    </dgm:pt>
    <dgm:pt modelId="{E9705467-A920-4D7B-9047-E687F521A7EC}" type="pres">
      <dgm:prSet presAssocID="{B64C454F-BF20-4548-8A3E-27EF7A5E72BB}" presName="root" presStyleCnt="0"/>
      <dgm:spPr/>
    </dgm:pt>
    <dgm:pt modelId="{5963AEE7-EF28-41AC-BCA7-7CB472B1BF1A}" type="pres">
      <dgm:prSet presAssocID="{B64C454F-BF20-4548-8A3E-27EF7A5E72BB}" presName="rootComposite" presStyleCnt="0"/>
      <dgm:spPr/>
    </dgm:pt>
    <dgm:pt modelId="{749F1A02-46F3-4EF0-85E1-A96582FFEF83}" type="pres">
      <dgm:prSet presAssocID="{B64C454F-BF20-4548-8A3E-27EF7A5E72BB}" presName="rootText" presStyleLbl="node1" presStyleIdx="3" presStyleCnt="9"/>
      <dgm:spPr/>
    </dgm:pt>
    <dgm:pt modelId="{66039D37-13B1-4C6E-A804-D9C0F44A5227}" type="pres">
      <dgm:prSet presAssocID="{B64C454F-BF20-4548-8A3E-27EF7A5E72BB}" presName="rootConnector" presStyleLbl="node1" presStyleIdx="3" presStyleCnt="9"/>
      <dgm:spPr/>
    </dgm:pt>
    <dgm:pt modelId="{A8BCB742-EDCF-4733-BAC5-34FDCF0DDB0F}" type="pres">
      <dgm:prSet presAssocID="{B64C454F-BF20-4548-8A3E-27EF7A5E72BB}" presName="childShape" presStyleCnt="0"/>
      <dgm:spPr/>
    </dgm:pt>
    <dgm:pt modelId="{2EA549A6-F1D0-4AD7-8BDA-9938DB21CDC2}" type="pres">
      <dgm:prSet presAssocID="{E3FC4CA6-2311-4CB2-B573-513A122CA555}" presName="Name13" presStyleLbl="parChTrans1D2" presStyleIdx="10" presStyleCnt="27"/>
      <dgm:spPr/>
    </dgm:pt>
    <dgm:pt modelId="{C5E6515B-E2D0-4E11-9B3B-CEBCFD9C6C46}" type="pres">
      <dgm:prSet presAssocID="{A51BA3B2-ABEF-459E-BBE3-73EDA0387271}" presName="childText" presStyleLbl="bgAcc1" presStyleIdx="10" presStyleCnt="27">
        <dgm:presLayoutVars>
          <dgm:bulletEnabled val="1"/>
        </dgm:presLayoutVars>
      </dgm:prSet>
      <dgm:spPr/>
    </dgm:pt>
    <dgm:pt modelId="{4AFE3425-B1D8-4457-B727-614BEB44436A}" type="pres">
      <dgm:prSet presAssocID="{2745E74F-A8F3-475E-AE42-CADCE391BCDE}" presName="root" presStyleCnt="0"/>
      <dgm:spPr/>
    </dgm:pt>
    <dgm:pt modelId="{2D2618AA-A528-4652-902F-E525C8F70A88}" type="pres">
      <dgm:prSet presAssocID="{2745E74F-A8F3-475E-AE42-CADCE391BCDE}" presName="rootComposite" presStyleCnt="0"/>
      <dgm:spPr/>
    </dgm:pt>
    <dgm:pt modelId="{3CA1BCC7-3CC3-404E-B225-5A65EAD69684}" type="pres">
      <dgm:prSet presAssocID="{2745E74F-A8F3-475E-AE42-CADCE391BCDE}" presName="rootText" presStyleLbl="node1" presStyleIdx="4" presStyleCnt="9"/>
      <dgm:spPr/>
    </dgm:pt>
    <dgm:pt modelId="{BDD182DA-8418-4863-8DE9-EF016A329BA5}" type="pres">
      <dgm:prSet presAssocID="{2745E74F-A8F3-475E-AE42-CADCE391BCDE}" presName="rootConnector" presStyleLbl="node1" presStyleIdx="4" presStyleCnt="9"/>
      <dgm:spPr/>
    </dgm:pt>
    <dgm:pt modelId="{4CDD66A0-8091-4B1F-9C13-5CB74CCDBD33}" type="pres">
      <dgm:prSet presAssocID="{2745E74F-A8F3-475E-AE42-CADCE391BCDE}" presName="childShape" presStyleCnt="0"/>
      <dgm:spPr/>
    </dgm:pt>
    <dgm:pt modelId="{479AB354-FF79-4B53-9BC2-8DB9B3D43D67}" type="pres">
      <dgm:prSet presAssocID="{A449DC69-0890-48DE-A314-79E4DF8598EB}" presName="Name13" presStyleLbl="parChTrans1D2" presStyleIdx="11" presStyleCnt="27"/>
      <dgm:spPr/>
    </dgm:pt>
    <dgm:pt modelId="{C51C42D1-6B84-4667-8EA2-CD878A5C7C10}" type="pres">
      <dgm:prSet presAssocID="{52DBCA68-E072-4DDA-991B-0BDA95882381}" presName="childText" presStyleLbl="bgAcc1" presStyleIdx="11" presStyleCnt="27">
        <dgm:presLayoutVars>
          <dgm:bulletEnabled val="1"/>
        </dgm:presLayoutVars>
      </dgm:prSet>
      <dgm:spPr/>
    </dgm:pt>
    <dgm:pt modelId="{D40B6E6D-57A9-4363-B825-96879A89F967}" type="pres">
      <dgm:prSet presAssocID="{BEFC2EC1-BA5A-4839-9FA9-8AE7C6898E59}" presName="Name13" presStyleLbl="parChTrans1D2" presStyleIdx="12" presStyleCnt="27"/>
      <dgm:spPr/>
    </dgm:pt>
    <dgm:pt modelId="{916E6D76-BE67-4FD4-97D1-EA15C431D313}" type="pres">
      <dgm:prSet presAssocID="{A2FF746F-1624-4598-B81D-1E596E3309ED}" presName="childText" presStyleLbl="bgAcc1" presStyleIdx="12" presStyleCnt="27">
        <dgm:presLayoutVars>
          <dgm:bulletEnabled val="1"/>
        </dgm:presLayoutVars>
      </dgm:prSet>
      <dgm:spPr/>
    </dgm:pt>
    <dgm:pt modelId="{39F21D8E-FF9A-4C28-93D2-B743AD7F16CC}" type="pres">
      <dgm:prSet presAssocID="{176C54DC-CED1-4170-8991-A656CE8405C3}" presName="Name13" presStyleLbl="parChTrans1D2" presStyleIdx="13" presStyleCnt="27"/>
      <dgm:spPr/>
    </dgm:pt>
    <dgm:pt modelId="{A0C38B00-D4B9-4368-91C6-17E42BA39078}" type="pres">
      <dgm:prSet presAssocID="{BBC7ED63-0D84-459B-9ED1-513DF6A03159}" presName="childText" presStyleLbl="bgAcc1" presStyleIdx="13" presStyleCnt="27">
        <dgm:presLayoutVars>
          <dgm:bulletEnabled val="1"/>
        </dgm:presLayoutVars>
      </dgm:prSet>
      <dgm:spPr/>
    </dgm:pt>
    <dgm:pt modelId="{D77FEBA8-845A-418A-9BD1-61A0DCDF18D1}" type="pres">
      <dgm:prSet presAssocID="{1AB0DE8A-1649-45C2-A635-1276973752D5}" presName="root" presStyleCnt="0"/>
      <dgm:spPr/>
    </dgm:pt>
    <dgm:pt modelId="{E4048ED5-F2C7-4F63-B166-BAF1782FDA36}" type="pres">
      <dgm:prSet presAssocID="{1AB0DE8A-1649-45C2-A635-1276973752D5}" presName="rootComposite" presStyleCnt="0"/>
      <dgm:spPr/>
    </dgm:pt>
    <dgm:pt modelId="{B28146CE-6EA3-4DF5-A291-6FFEBD05BB48}" type="pres">
      <dgm:prSet presAssocID="{1AB0DE8A-1649-45C2-A635-1276973752D5}" presName="rootText" presStyleLbl="node1" presStyleIdx="5" presStyleCnt="9"/>
      <dgm:spPr/>
    </dgm:pt>
    <dgm:pt modelId="{C4F3A388-B34F-42BB-B4FD-4C3EA047147B}" type="pres">
      <dgm:prSet presAssocID="{1AB0DE8A-1649-45C2-A635-1276973752D5}" presName="rootConnector" presStyleLbl="node1" presStyleIdx="5" presStyleCnt="9"/>
      <dgm:spPr/>
    </dgm:pt>
    <dgm:pt modelId="{49881453-E1D1-4979-A7C0-BD895FC83D82}" type="pres">
      <dgm:prSet presAssocID="{1AB0DE8A-1649-45C2-A635-1276973752D5}" presName="childShape" presStyleCnt="0"/>
      <dgm:spPr/>
    </dgm:pt>
    <dgm:pt modelId="{8CCB22E6-4088-4502-89A5-651A12E20062}" type="pres">
      <dgm:prSet presAssocID="{BA7F020D-B064-4A68-AF3D-0018AE27DEAC}" presName="Name13" presStyleLbl="parChTrans1D2" presStyleIdx="14" presStyleCnt="27"/>
      <dgm:spPr/>
    </dgm:pt>
    <dgm:pt modelId="{A5C55551-2BEB-465C-B78C-30FE1AFE4AE9}" type="pres">
      <dgm:prSet presAssocID="{37E96CBD-7E57-4335-B01A-CE8C939C9BFF}" presName="childText" presStyleLbl="bgAcc1" presStyleIdx="14" presStyleCnt="27">
        <dgm:presLayoutVars>
          <dgm:bulletEnabled val="1"/>
        </dgm:presLayoutVars>
      </dgm:prSet>
      <dgm:spPr/>
    </dgm:pt>
    <dgm:pt modelId="{AC95D142-3915-4A10-BE7F-9C2E9D9F1783}" type="pres">
      <dgm:prSet presAssocID="{4806A7B2-2EB2-4E76-BD88-18A2071E678C}" presName="Name13" presStyleLbl="parChTrans1D2" presStyleIdx="15" presStyleCnt="27"/>
      <dgm:spPr/>
    </dgm:pt>
    <dgm:pt modelId="{CEB3868E-1BE6-4868-BD9B-71B33ECB7B6F}" type="pres">
      <dgm:prSet presAssocID="{FF0306D4-6ACB-4754-B39E-CA0E49902686}" presName="childText" presStyleLbl="bgAcc1" presStyleIdx="15" presStyleCnt="27">
        <dgm:presLayoutVars>
          <dgm:bulletEnabled val="1"/>
        </dgm:presLayoutVars>
      </dgm:prSet>
      <dgm:spPr/>
    </dgm:pt>
    <dgm:pt modelId="{1D6F74F1-7BB2-437E-B5BC-6E6A8B23372F}" type="pres">
      <dgm:prSet presAssocID="{20836A53-0949-4F1F-B62F-BE69B19B4B23}" presName="root" presStyleCnt="0"/>
      <dgm:spPr/>
    </dgm:pt>
    <dgm:pt modelId="{FE1508F3-4557-4D47-AD08-C8362A3A2FA0}" type="pres">
      <dgm:prSet presAssocID="{20836A53-0949-4F1F-B62F-BE69B19B4B23}" presName="rootComposite" presStyleCnt="0"/>
      <dgm:spPr/>
    </dgm:pt>
    <dgm:pt modelId="{52CBAB84-0A96-4979-BB72-BAD5901582BE}" type="pres">
      <dgm:prSet presAssocID="{20836A53-0949-4F1F-B62F-BE69B19B4B23}" presName="rootText" presStyleLbl="node1" presStyleIdx="6" presStyleCnt="9"/>
      <dgm:spPr/>
    </dgm:pt>
    <dgm:pt modelId="{80BB9BA7-4BEB-4D0B-B785-E090BB7CB3FD}" type="pres">
      <dgm:prSet presAssocID="{20836A53-0949-4F1F-B62F-BE69B19B4B23}" presName="rootConnector" presStyleLbl="node1" presStyleIdx="6" presStyleCnt="9"/>
      <dgm:spPr/>
    </dgm:pt>
    <dgm:pt modelId="{54425EDC-5769-46CB-806D-A713A4E9542B}" type="pres">
      <dgm:prSet presAssocID="{20836A53-0949-4F1F-B62F-BE69B19B4B23}" presName="childShape" presStyleCnt="0"/>
      <dgm:spPr/>
    </dgm:pt>
    <dgm:pt modelId="{5CC64A4A-A4E0-4D39-80BE-8B348D455529}" type="pres">
      <dgm:prSet presAssocID="{578C539A-9AF2-4DE7-B75E-4B3CA9C40CDF}" presName="Name13" presStyleLbl="parChTrans1D2" presStyleIdx="16" presStyleCnt="27"/>
      <dgm:spPr/>
    </dgm:pt>
    <dgm:pt modelId="{DD0C7F24-652D-4C02-AEEB-062630919531}" type="pres">
      <dgm:prSet presAssocID="{F1FC017A-8A5C-4137-9FF6-02E7A99B88FB}" presName="childText" presStyleLbl="bgAcc1" presStyleIdx="16" presStyleCnt="27">
        <dgm:presLayoutVars>
          <dgm:bulletEnabled val="1"/>
        </dgm:presLayoutVars>
      </dgm:prSet>
      <dgm:spPr/>
    </dgm:pt>
    <dgm:pt modelId="{28C1AD29-FC4B-44CA-9915-B1FB5C7C245A}" type="pres">
      <dgm:prSet presAssocID="{2BFD64B6-54C7-4487-8539-95CFABD8C8EC}" presName="Name13" presStyleLbl="parChTrans1D2" presStyleIdx="17" presStyleCnt="27"/>
      <dgm:spPr/>
    </dgm:pt>
    <dgm:pt modelId="{3F9FAC30-67C5-40DD-B1E0-B353A0607968}" type="pres">
      <dgm:prSet presAssocID="{5FA92C71-1A61-402A-9ACC-081A1E9927EB}" presName="childText" presStyleLbl="bgAcc1" presStyleIdx="17" presStyleCnt="27">
        <dgm:presLayoutVars>
          <dgm:bulletEnabled val="1"/>
        </dgm:presLayoutVars>
      </dgm:prSet>
      <dgm:spPr/>
    </dgm:pt>
    <dgm:pt modelId="{56BFC66E-B73D-4917-812B-26BBA289012E}" type="pres">
      <dgm:prSet presAssocID="{E9297717-436F-4A81-BE38-5A6B41F787ED}" presName="Name13" presStyleLbl="parChTrans1D2" presStyleIdx="18" presStyleCnt="27"/>
      <dgm:spPr/>
    </dgm:pt>
    <dgm:pt modelId="{2CE1F7B9-98F9-4C26-8CDA-74924394A0C2}" type="pres">
      <dgm:prSet presAssocID="{816E2007-6BA1-4B41-8871-FCE21A1FE7C0}" presName="childText" presStyleLbl="bgAcc1" presStyleIdx="18" presStyleCnt="27">
        <dgm:presLayoutVars>
          <dgm:bulletEnabled val="1"/>
        </dgm:presLayoutVars>
      </dgm:prSet>
      <dgm:spPr/>
    </dgm:pt>
    <dgm:pt modelId="{08645B0B-0339-494A-9678-20908FF61205}" type="pres">
      <dgm:prSet presAssocID="{FDA381C7-64DE-453A-A5D6-C9342C105D94}" presName="Name13" presStyleLbl="parChTrans1D2" presStyleIdx="19" presStyleCnt="27"/>
      <dgm:spPr/>
    </dgm:pt>
    <dgm:pt modelId="{977B4586-E6CD-49E6-8D76-0A05917049CC}" type="pres">
      <dgm:prSet presAssocID="{39379A44-A8AE-4C39-ABCA-99327479D08F}" presName="childText" presStyleLbl="bgAcc1" presStyleIdx="19" presStyleCnt="27">
        <dgm:presLayoutVars>
          <dgm:bulletEnabled val="1"/>
        </dgm:presLayoutVars>
      </dgm:prSet>
      <dgm:spPr/>
    </dgm:pt>
    <dgm:pt modelId="{C33607AB-CDE6-46AB-824B-3260FE6D9768}" type="pres">
      <dgm:prSet presAssocID="{8E12CE23-17CD-4A3A-9AC4-866D3BBFF94E}" presName="root" presStyleCnt="0"/>
      <dgm:spPr/>
    </dgm:pt>
    <dgm:pt modelId="{07529C2E-3858-4F52-939C-0A3E3D27057E}" type="pres">
      <dgm:prSet presAssocID="{8E12CE23-17CD-4A3A-9AC4-866D3BBFF94E}" presName="rootComposite" presStyleCnt="0"/>
      <dgm:spPr/>
    </dgm:pt>
    <dgm:pt modelId="{D390C1C8-F066-4C56-AE4F-4261F437ACC8}" type="pres">
      <dgm:prSet presAssocID="{8E12CE23-17CD-4A3A-9AC4-866D3BBFF94E}" presName="rootText" presStyleLbl="node1" presStyleIdx="7" presStyleCnt="9"/>
      <dgm:spPr/>
    </dgm:pt>
    <dgm:pt modelId="{9F166478-0F41-4F50-83A1-966C6065428E}" type="pres">
      <dgm:prSet presAssocID="{8E12CE23-17CD-4A3A-9AC4-866D3BBFF94E}" presName="rootConnector" presStyleLbl="node1" presStyleIdx="7" presStyleCnt="9"/>
      <dgm:spPr/>
    </dgm:pt>
    <dgm:pt modelId="{84110F27-2E5D-44E0-A594-24946BCAE157}" type="pres">
      <dgm:prSet presAssocID="{8E12CE23-17CD-4A3A-9AC4-866D3BBFF94E}" presName="childShape" presStyleCnt="0"/>
      <dgm:spPr/>
    </dgm:pt>
    <dgm:pt modelId="{865C2D20-4BC0-406B-B202-A99B6AA02AAB}" type="pres">
      <dgm:prSet presAssocID="{5C6499B7-230E-4542-A58F-89C1B139CB20}" presName="Name13" presStyleLbl="parChTrans1D2" presStyleIdx="20" presStyleCnt="27"/>
      <dgm:spPr/>
    </dgm:pt>
    <dgm:pt modelId="{D92A1BEC-39A9-435C-996D-26CD4B941527}" type="pres">
      <dgm:prSet presAssocID="{C12D9465-3601-4FCD-AA42-E049D95889E4}" presName="childText" presStyleLbl="bgAcc1" presStyleIdx="20" presStyleCnt="27">
        <dgm:presLayoutVars>
          <dgm:bulletEnabled val="1"/>
        </dgm:presLayoutVars>
      </dgm:prSet>
      <dgm:spPr/>
    </dgm:pt>
    <dgm:pt modelId="{49F0D85F-E372-455B-9C65-7FB6FA53A0E2}" type="pres">
      <dgm:prSet presAssocID="{EE171E75-3CAF-4146-9139-C5A9119FD498}" presName="Name13" presStyleLbl="parChTrans1D2" presStyleIdx="21" presStyleCnt="27"/>
      <dgm:spPr/>
    </dgm:pt>
    <dgm:pt modelId="{31FB413B-6FFF-4C61-BDE2-11D8CB69D6F6}" type="pres">
      <dgm:prSet presAssocID="{9FD77E19-F18F-4EFD-ABD7-99B07484BE18}" presName="childText" presStyleLbl="bgAcc1" presStyleIdx="21" presStyleCnt="27">
        <dgm:presLayoutVars>
          <dgm:bulletEnabled val="1"/>
        </dgm:presLayoutVars>
      </dgm:prSet>
      <dgm:spPr/>
    </dgm:pt>
    <dgm:pt modelId="{29DB9861-2BB6-41F9-B71C-BED83909FCBF}" type="pres">
      <dgm:prSet presAssocID="{18E71251-58D2-4F07-8143-A0194317C4FC}" presName="Name13" presStyleLbl="parChTrans1D2" presStyleIdx="22" presStyleCnt="27"/>
      <dgm:spPr/>
    </dgm:pt>
    <dgm:pt modelId="{7136C439-A192-4FCA-806F-2BAF3ACA9D2C}" type="pres">
      <dgm:prSet presAssocID="{7F0EF552-DA82-4553-8F0F-5860450F386E}" presName="childText" presStyleLbl="bgAcc1" presStyleIdx="22" presStyleCnt="27">
        <dgm:presLayoutVars>
          <dgm:bulletEnabled val="1"/>
        </dgm:presLayoutVars>
      </dgm:prSet>
      <dgm:spPr/>
    </dgm:pt>
    <dgm:pt modelId="{50BF3357-DD64-407F-91FC-AA9BB99EF2B8}" type="pres">
      <dgm:prSet presAssocID="{63FCB242-3C16-4A65-9924-DD57801AE208}" presName="root" presStyleCnt="0"/>
      <dgm:spPr/>
    </dgm:pt>
    <dgm:pt modelId="{2F95BEDA-5091-497C-BF67-FC9FD744271E}" type="pres">
      <dgm:prSet presAssocID="{63FCB242-3C16-4A65-9924-DD57801AE208}" presName="rootComposite" presStyleCnt="0"/>
      <dgm:spPr/>
    </dgm:pt>
    <dgm:pt modelId="{63B7B070-891B-4DA7-AB06-9B562A9D048B}" type="pres">
      <dgm:prSet presAssocID="{63FCB242-3C16-4A65-9924-DD57801AE208}" presName="rootText" presStyleLbl="node1" presStyleIdx="8" presStyleCnt="9"/>
      <dgm:spPr/>
    </dgm:pt>
    <dgm:pt modelId="{6377E198-7D16-4C68-8266-2B0F324CE3A7}" type="pres">
      <dgm:prSet presAssocID="{63FCB242-3C16-4A65-9924-DD57801AE208}" presName="rootConnector" presStyleLbl="node1" presStyleIdx="8" presStyleCnt="9"/>
      <dgm:spPr/>
    </dgm:pt>
    <dgm:pt modelId="{8E50C6A3-1CA8-45AF-96B1-A2AA707E67F1}" type="pres">
      <dgm:prSet presAssocID="{63FCB242-3C16-4A65-9924-DD57801AE208}" presName="childShape" presStyleCnt="0"/>
      <dgm:spPr/>
    </dgm:pt>
    <dgm:pt modelId="{762CC9A9-2808-4D85-9801-6A2D4D75DBA2}" type="pres">
      <dgm:prSet presAssocID="{F56C03B0-37B7-40AE-9F36-0FE06B25E53F}" presName="Name13" presStyleLbl="parChTrans1D2" presStyleIdx="23" presStyleCnt="27"/>
      <dgm:spPr/>
    </dgm:pt>
    <dgm:pt modelId="{5EFFDB36-9285-494F-8BEC-9896833B13F7}" type="pres">
      <dgm:prSet presAssocID="{8AB2E254-EE17-47DB-B812-A68CEBAEE6F8}" presName="childText" presStyleLbl="bgAcc1" presStyleIdx="23" presStyleCnt="27">
        <dgm:presLayoutVars>
          <dgm:bulletEnabled val="1"/>
        </dgm:presLayoutVars>
      </dgm:prSet>
      <dgm:spPr/>
    </dgm:pt>
    <dgm:pt modelId="{AD150EA5-E050-491A-A20D-F2D0F34B66BD}" type="pres">
      <dgm:prSet presAssocID="{4146C3B3-FFE1-4E38-95CB-91D884961007}" presName="Name13" presStyleLbl="parChTrans1D2" presStyleIdx="24" presStyleCnt="27"/>
      <dgm:spPr/>
    </dgm:pt>
    <dgm:pt modelId="{D66D142F-5B05-4E95-8178-6EDB38FDF785}" type="pres">
      <dgm:prSet presAssocID="{6E00CF4C-D0F7-4A95-91EE-1D50732BCA92}" presName="childText" presStyleLbl="bgAcc1" presStyleIdx="24" presStyleCnt="27">
        <dgm:presLayoutVars>
          <dgm:bulletEnabled val="1"/>
        </dgm:presLayoutVars>
      </dgm:prSet>
      <dgm:spPr/>
    </dgm:pt>
    <dgm:pt modelId="{9E9AFE52-8C09-4B42-863A-5C6DDF9AD9B7}" type="pres">
      <dgm:prSet presAssocID="{601305F9-A929-4AE4-AA8D-F353661CCBCE}" presName="Name13" presStyleLbl="parChTrans1D2" presStyleIdx="25" presStyleCnt="27"/>
      <dgm:spPr/>
    </dgm:pt>
    <dgm:pt modelId="{9C626D83-C63E-4DCD-8EDC-0C0F188E2583}" type="pres">
      <dgm:prSet presAssocID="{5E8AD6A1-88B7-41E0-ACA5-8A1FE4A68E44}" presName="childText" presStyleLbl="bgAcc1" presStyleIdx="25" presStyleCnt="27">
        <dgm:presLayoutVars>
          <dgm:bulletEnabled val="1"/>
        </dgm:presLayoutVars>
      </dgm:prSet>
      <dgm:spPr/>
    </dgm:pt>
    <dgm:pt modelId="{47373F00-5A10-47B4-8C8C-34B24BBBEA9D}" type="pres">
      <dgm:prSet presAssocID="{95D8B507-B6A1-4668-A570-14D46B989073}" presName="Name13" presStyleLbl="parChTrans1D2" presStyleIdx="26" presStyleCnt="27"/>
      <dgm:spPr/>
    </dgm:pt>
    <dgm:pt modelId="{E04C77E8-1D1D-44E1-85DB-82603CA64E81}" type="pres">
      <dgm:prSet presAssocID="{9A7B7265-9DB6-4F43-9A7B-58353A0832A4}" presName="childText" presStyleLbl="bgAcc1" presStyleIdx="26" presStyleCnt="27">
        <dgm:presLayoutVars>
          <dgm:bulletEnabled val="1"/>
        </dgm:presLayoutVars>
      </dgm:prSet>
      <dgm:spPr/>
    </dgm:pt>
  </dgm:ptLst>
  <dgm:cxnLst>
    <dgm:cxn modelId="{D86A9600-C60A-4DAF-9F1A-3BC5E93CD815}" type="presOf" srcId="{0C08309F-BE91-4BDA-A7C0-85F949AACDE8}" destId="{1BADFBDE-A4BB-4967-8ACD-4411E8AA8851}" srcOrd="0" destOrd="0" presId="urn:microsoft.com/office/officeart/2005/8/layout/hierarchy3"/>
    <dgm:cxn modelId="{BDD1D200-F6C9-4D13-99F2-AF2677062E65}" type="presOf" srcId="{7F0EF552-DA82-4553-8F0F-5860450F386E}" destId="{7136C439-A192-4FCA-806F-2BAF3ACA9D2C}" srcOrd="0" destOrd="0" presId="urn:microsoft.com/office/officeart/2005/8/layout/hierarchy3"/>
    <dgm:cxn modelId="{A89C1F05-4110-472F-877B-0FD1E2DA6EEC}" type="presOf" srcId="{2745E74F-A8F3-475E-AE42-CADCE391BCDE}" destId="{BDD182DA-8418-4863-8DE9-EF016A329BA5}" srcOrd="1" destOrd="0" presId="urn:microsoft.com/office/officeart/2005/8/layout/hierarchy3"/>
    <dgm:cxn modelId="{A5E0B106-EF48-472C-AD65-FBC7AA4EB7C7}" srcId="{2745E74F-A8F3-475E-AE42-CADCE391BCDE}" destId="{52DBCA68-E072-4DDA-991B-0BDA95882381}" srcOrd="0" destOrd="0" parTransId="{A449DC69-0890-48DE-A314-79E4DF8598EB}" sibTransId="{321741DC-C346-43BC-B7CC-9DD6A08CC94A}"/>
    <dgm:cxn modelId="{E475B007-D2C3-4721-85B4-44E32FA7B4B3}" type="presOf" srcId="{63FCB242-3C16-4A65-9924-DD57801AE208}" destId="{6377E198-7D16-4C68-8266-2B0F324CE3A7}" srcOrd="1" destOrd="0" presId="urn:microsoft.com/office/officeart/2005/8/layout/hierarchy3"/>
    <dgm:cxn modelId="{4628290B-3581-4B29-B5F2-4E0812AC8C81}" type="presOf" srcId="{F56C03B0-37B7-40AE-9F36-0FE06B25E53F}" destId="{762CC9A9-2808-4D85-9801-6A2D4D75DBA2}" srcOrd="0" destOrd="0" presId="urn:microsoft.com/office/officeart/2005/8/layout/hierarchy3"/>
    <dgm:cxn modelId="{2C58DE14-5185-4AEA-9BBD-D453C805DBF9}" type="presOf" srcId="{B64C454F-BF20-4548-8A3E-27EF7A5E72BB}" destId="{749F1A02-46F3-4EF0-85E1-A96582FFEF83}" srcOrd="0" destOrd="0" presId="urn:microsoft.com/office/officeart/2005/8/layout/hierarchy3"/>
    <dgm:cxn modelId="{23241F15-F552-427C-A1E8-7D2CCB2F09F6}" type="presOf" srcId="{8794FC4A-4414-4F07-B5A3-7C09E81DAD3D}" destId="{0A299466-8EF9-4172-B249-37BD82AE180B}" srcOrd="0" destOrd="0" presId="urn:microsoft.com/office/officeart/2005/8/layout/hierarchy3"/>
    <dgm:cxn modelId="{DE824C15-43D3-40A3-9CF6-E7BDE48E76D0}" type="presOf" srcId="{BEFC2EC1-BA5A-4839-9FA9-8AE7C6898E59}" destId="{D40B6E6D-57A9-4363-B825-96879A89F967}" srcOrd="0" destOrd="0" presId="urn:microsoft.com/office/officeart/2005/8/layout/hierarchy3"/>
    <dgm:cxn modelId="{B25C8816-DB4F-4093-8FFB-45B8A8D71453}" type="presOf" srcId="{A51BA3B2-ABEF-459E-BBE3-73EDA0387271}" destId="{C5E6515B-E2D0-4E11-9B3B-CEBCFD9C6C46}" srcOrd="0" destOrd="0" presId="urn:microsoft.com/office/officeart/2005/8/layout/hierarchy3"/>
    <dgm:cxn modelId="{EAA6FE16-B978-4765-9BA6-7C7B4CBA195F}" type="presOf" srcId="{8AB2E254-EE17-47DB-B812-A68CEBAEE6F8}" destId="{5EFFDB36-9285-494F-8BEC-9896833B13F7}" srcOrd="0" destOrd="0" presId="urn:microsoft.com/office/officeart/2005/8/layout/hierarchy3"/>
    <dgm:cxn modelId="{7F574617-2554-4F57-B779-72EDBD097229}" type="presOf" srcId="{1AB0DE8A-1649-45C2-A635-1276973752D5}" destId="{C4F3A388-B34F-42BB-B4FD-4C3EA047147B}" srcOrd="1" destOrd="0" presId="urn:microsoft.com/office/officeart/2005/8/layout/hierarchy3"/>
    <dgm:cxn modelId="{FAB4271A-2BC6-41EF-BB6C-1AF45422F09C}" type="presOf" srcId="{DA8347B4-CB7B-450D-8F63-794CEBF5B6A0}" destId="{D2AF5C5C-00F7-4602-AA88-1AAE45C5E57A}" srcOrd="0" destOrd="0" presId="urn:microsoft.com/office/officeart/2005/8/layout/hierarchy3"/>
    <dgm:cxn modelId="{466D061F-5BAF-4EA4-996E-C74949C27892}" srcId="{A5E39ADD-2B73-4948-9BDC-6031BF2E334C}" destId="{3BDF0D6E-8A6C-4C70-8344-BFA85A02838D}" srcOrd="2" destOrd="0" parTransId="{9BDB5558-7A39-4955-B1C5-FE241C02767C}" sibTransId="{E6EB2742-3E1E-47D1-A092-3E456E18F284}"/>
    <dgm:cxn modelId="{81473724-4BFD-4C9A-9AA9-A1420AF58A78}" type="presOf" srcId="{41A0E4B1-68C8-4C21-B936-B97095E3DD84}" destId="{17CB9290-A56C-4816-8C42-16AEFB507FC4}" srcOrd="0" destOrd="0" presId="urn:microsoft.com/office/officeart/2005/8/layout/hierarchy3"/>
    <dgm:cxn modelId="{7FD30627-2BE2-4446-9D7A-9B483882C170}" srcId="{AE3CDFCB-AFB6-4BAD-A5E4-7C18CC6701B5}" destId="{8794FC4A-4414-4F07-B5A3-7C09E81DAD3D}" srcOrd="0" destOrd="0" parTransId="{0F6BDF64-C9D3-4505-B9D0-1C5B3F410B2F}" sibTransId="{491C9CAF-D832-4CF3-A6AF-E51E20DB1F75}"/>
    <dgm:cxn modelId="{B1F4962B-108B-4E72-AA63-F490AF64D004}" srcId="{8E12CE23-17CD-4A3A-9AC4-866D3BBFF94E}" destId="{7F0EF552-DA82-4553-8F0F-5860450F386E}" srcOrd="2" destOrd="0" parTransId="{18E71251-58D2-4F07-8143-A0194317C4FC}" sibTransId="{0D2CE09B-409F-4ED8-AE5B-028FD4934CEA}"/>
    <dgm:cxn modelId="{67D9F02B-3AB4-473A-8F38-F7F75A8563A0}" type="presOf" srcId="{6E00CF4C-D0F7-4A95-91EE-1D50732BCA92}" destId="{D66D142F-5B05-4E95-8178-6EDB38FDF785}" srcOrd="0" destOrd="0" presId="urn:microsoft.com/office/officeart/2005/8/layout/hierarchy3"/>
    <dgm:cxn modelId="{14D8062C-C931-4EA6-A962-2D4F00AC7971}" srcId="{20836A53-0949-4F1F-B62F-BE69B19B4B23}" destId="{816E2007-6BA1-4B41-8871-FCE21A1FE7C0}" srcOrd="2" destOrd="0" parTransId="{E9297717-436F-4A81-BE38-5A6B41F787ED}" sibTransId="{8AAE6CA4-29A3-49FF-99D3-F8497C199AC0}"/>
    <dgm:cxn modelId="{63D27F2D-E3F6-42E2-9250-0F379E0D54AD}" type="presOf" srcId="{39379A44-A8AE-4C39-ABCA-99327479D08F}" destId="{977B4586-E6CD-49E6-8D76-0A05917049CC}" srcOrd="0" destOrd="0" presId="urn:microsoft.com/office/officeart/2005/8/layout/hierarchy3"/>
    <dgm:cxn modelId="{E303512E-5A8B-42E7-A751-7065194DD943}" type="presOf" srcId="{816E2007-6BA1-4B41-8871-FCE21A1FE7C0}" destId="{2CE1F7B9-98F9-4C26-8CDA-74924394A0C2}" srcOrd="0" destOrd="0" presId="urn:microsoft.com/office/officeart/2005/8/layout/hierarchy3"/>
    <dgm:cxn modelId="{20316830-5995-4A13-A36B-C4FAC0269CFD}" type="presOf" srcId="{9BDB5558-7A39-4955-B1C5-FE241C02767C}" destId="{91F14B06-DDB1-4DBD-B49F-09CDACD40F6F}" srcOrd="0" destOrd="0" presId="urn:microsoft.com/office/officeart/2005/8/layout/hierarchy3"/>
    <dgm:cxn modelId="{CE27D534-04C9-4BA5-8035-563C79E3359C}" type="presOf" srcId="{A5E39ADD-2B73-4948-9BDC-6031BF2E334C}" destId="{D7A23C3B-8EDA-43AF-AF11-6401A22B8890}" srcOrd="0" destOrd="0" presId="urn:microsoft.com/office/officeart/2005/8/layout/hierarchy3"/>
    <dgm:cxn modelId="{17C50135-F2EA-4027-845D-6DB158BE6A10}" type="presOf" srcId="{9A7B7265-9DB6-4F43-9A7B-58353A0832A4}" destId="{E04C77E8-1D1D-44E1-85DB-82603CA64E81}" srcOrd="0" destOrd="0" presId="urn:microsoft.com/office/officeart/2005/8/layout/hierarchy3"/>
    <dgm:cxn modelId="{C43D8239-B68E-434E-AF03-FEC3781BD734}" srcId="{2745E74F-A8F3-475E-AE42-CADCE391BCDE}" destId="{BBC7ED63-0D84-459B-9ED1-513DF6A03159}" srcOrd="2" destOrd="0" parTransId="{176C54DC-CED1-4170-8991-A656CE8405C3}" sibTransId="{E0D629B4-4815-4DCD-B08D-4A49472C6D45}"/>
    <dgm:cxn modelId="{19B4C23B-5D98-4862-9D28-0BA196753AB6}" type="presOf" srcId="{5E8AD6A1-88B7-41E0-ACA5-8A1FE4A68E44}" destId="{9C626D83-C63E-4DCD-8EDC-0C0F188E2583}" srcOrd="0" destOrd="0" presId="urn:microsoft.com/office/officeart/2005/8/layout/hierarchy3"/>
    <dgm:cxn modelId="{9AA9FA3B-DD11-4359-A715-35695D6D6204}" type="presOf" srcId="{43FF886A-5C2A-473F-ACA9-04C9E286665D}" destId="{D8E4845B-EA11-42EB-82C8-30DB45E9563A}" srcOrd="0" destOrd="0" presId="urn:microsoft.com/office/officeart/2005/8/layout/hierarchy3"/>
    <dgm:cxn modelId="{BC712444-DEFB-4815-A1BF-B41B4D2B91F0}" srcId="{20836A53-0949-4F1F-B62F-BE69B19B4B23}" destId="{F1FC017A-8A5C-4137-9FF6-02E7A99B88FB}" srcOrd="0" destOrd="0" parTransId="{578C539A-9AF2-4DE7-B75E-4B3CA9C40CDF}" sibTransId="{96598A03-CB9B-4C8C-9458-F280599D12CD}"/>
    <dgm:cxn modelId="{DF564848-00BF-4222-B8AE-F7BE9C74A7C3}" srcId="{6750CDE4-84D4-4EA6-B67F-C1381EDD8126}" destId="{948FE929-F38F-4754-B83C-5859FDF6DF57}" srcOrd="1" destOrd="0" parTransId="{996A17F9-A393-46BB-BDCB-914B1C0026AA}" sibTransId="{F1EB05FB-8013-49AC-8112-CC1149B0131D}"/>
    <dgm:cxn modelId="{5C7F5B49-F83A-4673-A4BE-500CECA7A7AB}" type="presOf" srcId="{E3FC4CA6-2311-4CB2-B573-513A122CA555}" destId="{2EA549A6-F1D0-4AD7-8BDA-9938DB21CDC2}" srcOrd="0" destOrd="0" presId="urn:microsoft.com/office/officeart/2005/8/layout/hierarchy3"/>
    <dgm:cxn modelId="{F466EE52-BE58-413B-A0E1-7BB491254413}" type="presOf" srcId="{8E12CE23-17CD-4A3A-9AC4-866D3BBFF94E}" destId="{9F166478-0F41-4F50-83A1-966C6065428E}" srcOrd="1" destOrd="0" presId="urn:microsoft.com/office/officeart/2005/8/layout/hierarchy3"/>
    <dgm:cxn modelId="{5D90BC61-44EF-4D90-9890-791EAC5C67DE}" srcId="{1AB0DE8A-1649-45C2-A635-1276973752D5}" destId="{FF0306D4-6ACB-4754-B39E-CA0E49902686}" srcOrd="1" destOrd="0" parTransId="{4806A7B2-2EB2-4E76-BD88-18A2071E678C}" sibTransId="{CCA2216C-D3B4-41BB-9E70-E93FC315FE4C}"/>
    <dgm:cxn modelId="{4C049367-B951-4FD1-95FA-B91E9CBAC5EC}" type="presOf" srcId="{37E96CBD-7E57-4335-B01A-CE8C939C9BFF}" destId="{A5C55551-2BEB-465C-B78C-30FE1AFE4AE9}" srcOrd="0" destOrd="0" presId="urn:microsoft.com/office/officeart/2005/8/layout/hierarchy3"/>
    <dgm:cxn modelId="{F36F296B-CEFA-4B77-8616-27323F43C853}" srcId="{63FCB242-3C16-4A65-9924-DD57801AE208}" destId="{6E00CF4C-D0F7-4A95-91EE-1D50732BCA92}" srcOrd="1" destOrd="0" parTransId="{4146C3B3-FFE1-4E38-95CB-91D884961007}" sibTransId="{7D5745C1-3ED2-42F6-A37C-DE7B3A4AF9AC}"/>
    <dgm:cxn modelId="{0BC3E86B-556F-40DE-9C32-D578C0A9BDA8}" srcId="{1AB0DE8A-1649-45C2-A635-1276973752D5}" destId="{37E96CBD-7E57-4335-B01A-CE8C939C9BFF}" srcOrd="0" destOrd="0" parTransId="{BA7F020D-B064-4A68-AF3D-0018AE27DEAC}" sibTransId="{B87136FB-8BD4-419C-8615-CFE15F47CD7D}"/>
    <dgm:cxn modelId="{BDD0CC6C-8696-4210-87CB-EED39372904A}" type="presOf" srcId="{63FCB242-3C16-4A65-9924-DD57801AE208}" destId="{63B7B070-891B-4DA7-AB06-9B562A9D048B}" srcOrd="0" destOrd="0" presId="urn:microsoft.com/office/officeart/2005/8/layout/hierarchy3"/>
    <dgm:cxn modelId="{4A06E96D-544A-4761-946C-53F4CE8D4177}" srcId="{63FCB242-3C16-4A65-9924-DD57801AE208}" destId="{9A7B7265-9DB6-4F43-9A7B-58353A0832A4}" srcOrd="3" destOrd="0" parTransId="{95D8B507-B6A1-4668-A570-14D46B989073}" sibTransId="{7731054A-55AE-4E6D-B46C-A022D36E8B47}"/>
    <dgm:cxn modelId="{F650D06E-4F97-45DC-8871-D9792DFCADE8}" type="presOf" srcId="{5C6499B7-230E-4542-A58F-89C1B139CB20}" destId="{865C2D20-4BC0-406B-B202-A99B6AA02AAB}" srcOrd="0" destOrd="0" presId="urn:microsoft.com/office/officeart/2005/8/layout/hierarchy3"/>
    <dgm:cxn modelId="{EA6B9B71-ED5B-4C50-9E00-790E1849E638}" srcId="{0C08309F-BE91-4BDA-A7C0-85F949AACDE8}" destId="{A5E39ADD-2B73-4948-9BDC-6031BF2E334C}" srcOrd="0" destOrd="0" parTransId="{35D50098-5C8A-4E9C-9F1C-1DE8D9D66122}" sibTransId="{2AA7DBD8-3D5C-49AE-867F-BBFEFF73125C}"/>
    <dgm:cxn modelId="{B3A51972-DAD3-4D44-8D8C-34167365D725}" type="presOf" srcId="{A5E39ADD-2B73-4948-9BDC-6031BF2E334C}" destId="{7A01F187-CD09-4020-913C-6BFE769F56ED}" srcOrd="1" destOrd="0" presId="urn:microsoft.com/office/officeart/2005/8/layout/hierarchy3"/>
    <dgm:cxn modelId="{F317F775-C007-416F-AA34-B44AE464B058}" type="presOf" srcId="{A2FF746F-1624-4598-B81D-1E596E3309ED}" destId="{916E6D76-BE67-4FD4-97D1-EA15C431D313}" srcOrd="0" destOrd="0" presId="urn:microsoft.com/office/officeart/2005/8/layout/hierarchy3"/>
    <dgm:cxn modelId="{BFBD0B78-DFE3-45D8-B21D-426C8E2D3438}" type="presOf" srcId="{2749B556-4B83-4F36-B128-95D992FB6B84}" destId="{F99E3D21-FBBB-4E33-A92F-550E10067AEB}" srcOrd="0" destOrd="0" presId="urn:microsoft.com/office/officeart/2005/8/layout/hierarchy3"/>
    <dgm:cxn modelId="{05C8AA78-5D65-446C-9675-77700798FEC9}" type="presOf" srcId="{A8A6F386-C717-4CF2-B39C-4F1AA61F2CAB}" destId="{05A76003-EC1F-4A17-B340-1D73BEE5F7DF}" srcOrd="0" destOrd="0" presId="urn:microsoft.com/office/officeart/2005/8/layout/hierarchy3"/>
    <dgm:cxn modelId="{B1F8877E-1DCF-4FDB-8E24-3D91C322289F}" srcId="{20836A53-0949-4F1F-B62F-BE69B19B4B23}" destId="{39379A44-A8AE-4C39-ABCA-99327479D08F}" srcOrd="3" destOrd="0" parTransId="{FDA381C7-64DE-453A-A5D6-C9342C105D94}" sibTransId="{14FC4FF2-8ACE-4979-A074-3E42B40B1C03}"/>
    <dgm:cxn modelId="{70C61F80-4554-49EC-B7E5-1721A468B546}" srcId="{6750CDE4-84D4-4EA6-B67F-C1381EDD8126}" destId="{3F2BBA87-E060-48FC-A371-1AF71D7037F3}" srcOrd="0" destOrd="0" parTransId="{C8D8D5BE-927D-4635-A43D-14B579EB9D1C}" sibTransId="{3B89E8E8-3ABA-4483-8B71-4FEF00535BA0}"/>
    <dgm:cxn modelId="{F8C5C881-EAF0-4D37-AFC5-122D12E899A2}" srcId="{B64C454F-BF20-4548-8A3E-27EF7A5E72BB}" destId="{A51BA3B2-ABEF-459E-BBE3-73EDA0387271}" srcOrd="0" destOrd="0" parTransId="{E3FC4CA6-2311-4CB2-B573-513A122CA555}" sibTransId="{3D0D466D-04E6-4FB5-9045-F61E74007B5B}"/>
    <dgm:cxn modelId="{6735A382-512C-40B9-AB5B-124630624397}" type="presOf" srcId="{948FE929-F38F-4754-B83C-5859FDF6DF57}" destId="{859777C8-D2E5-4EED-B6D1-8170C7D8C7FC}" srcOrd="0" destOrd="0" presId="urn:microsoft.com/office/officeart/2005/8/layout/hierarchy3"/>
    <dgm:cxn modelId="{0F9D6886-389A-4C35-92CC-E80BFCE649DB}" srcId="{0C08309F-BE91-4BDA-A7C0-85F949AACDE8}" destId="{20836A53-0949-4F1F-B62F-BE69B19B4B23}" srcOrd="6" destOrd="0" parTransId="{88DBE630-A8EF-4162-BB7C-9D318EA0E0AA}" sibTransId="{ACFE0007-D2F3-4BAE-9D77-B4597CD6CEC5}"/>
    <dgm:cxn modelId="{0B3EB987-F7A7-4711-9ED1-34CE09A81C7C}" type="presOf" srcId="{C8D8D5BE-927D-4635-A43D-14B579EB9D1C}" destId="{95043D2E-2715-4B5E-B6B4-2BADC2C1AADF}" srcOrd="0" destOrd="0" presId="urn:microsoft.com/office/officeart/2005/8/layout/hierarchy3"/>
    <dgm:cxn modelId="{9097A889-EFE2-40EB-BD12-94FE5851E3A2}" type="presOf" srcId="{E9B8706D-DC33-4893-A6BC-D87C209329B7}" destId="{38ABF127-A526-44E9-8759-003325CF445F}" srcOrd="0" destOrd="0" presId="urn:microsoft.com/office/officeart/2005/8/layout/hierarchy3"/>
    <dgm:cxn modelId="{4F29EB8A-DE44-4C9F-8B2B-491A619E98C2}" type="presOf" srcId="{9FD77E19-F18F-4EFD-ABD7-99B07484BE18}" destId="{31FB413B-6FFF-4C61-BDE2-11D8CB69D6F6}" srcOrd="0" destOrd="0" presId="urn:microsoft.com/office/officeart/2005/8/layout/hierarchy3"/>
    <dgm:cxn modelId="{239AA78B-5AA9-4097-98C6-570FF1F0FF4F}" type="presOf" srcId="{578C539A-9AF2-4DE7-B75E-4B3CA9C40CDF}" destId="{5CC64A4A-A4E0-4D39-80BE-8B348D455529}" srcOrd="0" destOrd="0" presId="urn:microsoft.com/office/officeart/2005/8/layout/hierarchy3"/>
    <dgm:cxn modelId="{2512BB8F-6BCC-4729-9DB4-402A3D8B35E8}" type="presOf" srcId="{2745E74F-A8F3-475E-AE42-CADCE391BCDE}" destId="{3CA1BCC7-3CC3-404E-B225-5A65EAD69684}" srcOrd="0" destOrd="0" presId="urn:microsoft.com/office/officeart/2005/8/layout/hierarchy3"/>
    <dgm:cxn modelId="{FD9D6A90-DDEA-454C-936E-96B5BAD436FE}" srcId="{6750CDE4-84D4-4EA6-B67F-C1381EDD8126}" destId="{DA8347B4-CB7B-450D-8F63-794CEBF5B6A0}" srcOrd="2" destOrd="0" parTransId="{8CFE10F2-040C-49E9-B3A4-527B852A1D47}" sibTransId="{A7F64799-AB87-4E77-89B8-A2696AC60454}"/>
    <dgm:cxn modelId="{714D1D93-B083-4B86-B7A0-47303755DABB}" type="presOf" srcId="{E1981258-AE47-4CB0-82B4-48DC1814BC16}" destId="{2106F433-3D76-491D-8437-D4EF9422362F}" srcOrd="0" destOrd="0" presId="urn:microsoft.com/office/officeart/2005/8/layout/hierarchy3"/>
    <dgm:cxn modelId="{93104894-4A4B-4A33-8D08-5CC36CB84204}" type="presOf" srcId="{904030FE-68CC-4C41-BF3E-EDEE4FD95BA9}" destId="{181CF291-AC95-4EB8-8AFD-3FE550093935}" srcOrd="0" destOrd="0" presId="urn:microsoft.com/office/officeart/2005/8/layout/hierarchy3"/>
    <dgm:cxn modelId="{4932AC98-9C48-4EE5-BA23-9C66C818CF52}" type="presOf" srcId="{5FA92C71-1A61-402A-9ACC-081A1E9927EB}" destId="{3F9FAC30-67C5-40DD-B1E0-B353A0607968}" srcOrd="0" destOrd="0" presId="urn:microsoft.com/office/officeart/2005/8/layout/hierarchy3"/>
    <dgm:cxn modelId="{B53E9299-7ACD-49E3-BD9C-D0E33E5C71CF}" type="presOf" srcId="{AE3CDFCB-AFB6-4BAD-A5E4-7C18CC6701B5}" destId="{C1540F7E-4014-49B9-B83B-2FC4D1E45607}" srcOrd="1" destOrd="0" presId="urn:microsoft.com/office/officeart/2005/8/layout/hierarchy3"/>
    <dgm:cxn modelId="{1D56199B-507C-4F51-B93F-B4993F9C3F5C}" type="presOf" srcId="{BBC7ED63-0D84-459B-9ED1-513DF6A03159}" destId="{A0C38B00-D4B9-4368-91C6-17E42BA39078}" srcOrd="0" destOrd="0" presId="urn:microsoft.com/office/officeart/2005/8/layout/hierarchy3"/>
    <dgm:cxn modelId="{41B4BF9E-2AF0-433F-A9FC-4365248DB0EE}" type="presOf" srcId="{FDA381C7-64DE-453A-A5D6-C9342C105D94}" destId="{08645B0B-0339-494A-9678-20908FF61205}" srcOrd="0" destOrd="0" presId="urn:microsoft.com/office/officeart/2005/8/layout/hierarchy3"/>
    <dgm:cxn modelId="{8F6DD19E-CAA3-4096-8584-3D6F5918F93E}" srcId="{0C08309F-BE91-4BDA-A7C0-85F949AACDE8}" destId="{1AB0DE8A-1649-45C2-A635-1276973752D5}" srcOrd="5" destOrd="0" parTransId="{275A417E-294A-4D93-B931-B42F421E8978}" sibTransId="{1655DD11-9744-4DD4-A201-BF51D800BD33}"/>
    <dgm:cxn modelId="{0976359F-3FBF-45B2-B12C-4F60904B8244}" srcId="{AE3CDFCB-AFB6-4BAD-A5E4-7C18CC6701B5}" destId="{41A0E4B1-68C8-4C21-B936-B97095E3DD84}" srcOrd="1" destOrd="0" parTransId="{B01D951D-ACB1-4545-AA89-0AAA117B8265}" sibTransId="{783DB364-E08A-4F7F-BF97-A3F29C6B3D9E}"/>
    <dgm:cxn modelId="{E27D07A2-13A7-4CB2-BB74-8012EB5D5758}" type="presOf" srcId="{1AB0DE8A-1649-45C2-A635-1276973752D5}" destId="{B28146CE-6EA3-4DF5-A291-6FFEBD05BB48}" srcOrd="0" destOrd="0" presId="urn:microsoft.com/office/officeart/2005/8/layout/hierarchy3"/>
    <dgm:cxn modelId="{173F0CA2-8728-413C-8316-B6B7F93BD58F}" srcId="{A5E39ADD-2B73-4948-9BDC-6031BF2E334C}" destId="{43FF886A-5C2A-473F-ACA9-04C9E286665D}" srcOrd="3" destOrd="0" parTransId="{14A7C917-A44F-452D-A645-BFFC39028AD6}" sibTransId="{8C08B68B-B545-45C4-8C73-78779F07F40A}"/>
    <dgm:cxn modelId="{870805A8-2339-4311-AA1D-971C8C10E036}" srcId="{0C08309F-BE91-4BDA-A7C0-85F949AACDE8}" destId="{2745E74F-A8F3-475E-AE42-CADCE391BCDE}" srcOrd="4" destOrd="0" parTransId="{F7A552CA-109C-4CE7-B539-AC2C9995CA46}" sibTransId="{CB472F92-E628-4C54-8A07-870A0713F575}"/>
    <dgm:cxn modelId="{4E1405A8-F23A-4321-8028-1AF9A1AE393E}" type="presOf" srcId="{996A17F9-A393-46BB-BDCB-914B1C0026AA}" destId="{68E76E2F-77C7-4E0D-AB3E-4CD803B71182}" srcOrd="0" destOrd="0" presId="urn:microsoft.com/office/officeart/2005/8/layout/hierarchy3"/>
    <dgm:cxn modelId="{D7EC8CAB-256A-4E51-889E-0900783319DF}" srcId="{2745E74F-A8F3-475E-AE42-CADCE391BCDE}" destId="{A2FF746F-1624-4598-B81D-1E596E3309ED}" srcOrd="1" destOrd="0" parTransId="{BEFC2EC1-BA5A-4839-9FA9-8AE7C6898E59}" sibTransId="{5EAC7808-107A-41B4-A7ED-86A894341968}"/>
    <dgm:cxn modelId="{AEFDE0AB-04FD-4037-87A9-1C9BC01BE56A}" type="presOf" srcId="{176C54DC-CED1-4170-8991-A656CE8405C3}" destId="{39F21D8E-FF9A-4C28-93D2-B743AD7F16CC}" srcOrd="0" destOrd="0" presId="urn:microsoft.com/office/officeart/2005/8/layout/hierarchy3"/>
    <dgm:cxn modelId="{AE63AAB0-D290-48FB-8CB1-A6DE47397944}" type="presOf" srcId="{6750CDE4-84D4-4EA6-B67F-C1381EDD8126}" destId="{8FD7094E-0363-4611-8058-64A5A8AF5588}" srcOrd="1" destOrd="0" presId="urn:microsoft.com/office/officeart/2005/8/layout/hierarchy3"/>
    <dgm:cxn modelId="{CF3A02B6-CEAD-4955-A8DB-C2A97A7A85B5}" srcId="{A5E39ADD-2B73-4948-9BDC-6031BF2E334C}" destId="{2749B556-4B83-4F36-B128-95D992FB6B84}" srcOrd="4" destOrd="0" parTransId="{E1981258-AE47-4CB0-82B4-48DC1814BC16}" sibTransId="{97B3627C-638A-4076-A642-5B9FEEA14419}"/>
    <dgm:cxn modelId="{E1FC2EB6-58F1-4F42-8994-B55D90CD82CF}" type="presOf" srcId="{6750CDE4-84D4-4EA6-B67F-C1381EDD8126}" destId="{871C5AF5-D7A8-4D52-8941-AB3EFF578B3B}" srcOrd="0" destOrd="0" presId="urn:microsoft.com/office/officeart/2005/8/layout/hierarchy3"/>
    <dgm:cxn modelId="{74DFBFBA-934D-4A93-9E36-D05C771D2379}" srcId="{0C08309F-BE91-4BDA-A7C0-85F949AACDE8}" destId="{B64C454F-BF20-4548-8A3E-27EF7A5E72BB}" srcOrd="3" destOrd="0" parTransId="{304F4670-61DA-48E4-A836-4D8389A61ACE}" sibTransId="{D8C03665-E7A8-462E-8E0C-0D050DE92847}"/>
    <dgm:cxn modelId="{8FC040BB-973B-42EF-8209-F2CF48D14232}" type="presOf" srcId="{A449DC69-0890-48DE-A314-79E4DF8598EB}" destId="{479AB354-FF79-4B53-9BC2-8DB9B3D43D67}" srcOrd="0" destOrd="0" presId="urn:microsoft.com/office/officeart/2005/8/layout/hierarchy3"/>
    <dgm:cxn modelId="{707144C0-E82E-4031-8347-1894591DA13B}" type="presOf" srcId="{FF0306D4-6ACB-4754-B39E-CA0E49902686}" destId="{CEB3868E-1BE6-4868-BD9B-71B33ECB7B6F}" srcOrd="0" destOrd="0" presId="urn:microsoft.com/office/officeart/2005/8/layout/hierarchy3"/>
    <dgm:cxn modelId="{3A1DDCC2-6D90-4E3A-B3D2-09C704296530}" srcId="{A5E39ADD-2B73-4948-9BDC-6031BF2E334C}" destId="{904030FE-68CC-4C41-BF3E-EDEE4FD95BA9}" srcOrd="1" destOrd="0" parTransId="{68F5D21B-0E16-465A-BA33-65763395E71F}" sibTransId="{A94BDD37-1B60-4F57-84B9-39D59E614DD8}"/>
    <dgm:cxn modelId="{770088C6-FFFD-482F-AAEB-B13619E3676B}" type="presOf" srcId="{0F6BDF64-C9D3-4505-B9D0-1C5B3F410B2F}" destId="{B4A922D5-E5B7-4C1D-AF30-C216A5EEB9AF}" srcOrd="0" destOrd="0" presId="urn:microsoft.com/office/officeart/2005/8/layout/hierarchy3"/>
    <dgm:cxn modelId="{3BBCF5C6-172F-48EA-9D80-879E6983DFF7}" type="presOf" srcId="{601305F9-A929-4AE4-AA8D-F353661CCBCE}" destId="{9E9AFE52-8C09-4B42-863A-5C6DDF9AD9B7}" srcOrd="0" destOrd="0" presId="urn:microsoft.com/office/officeart/2005/8/layout/hierarchy3"/>
    <dgm:cxn modelId="{FC266ECA-0B7F-40A3-875F-962E73EF122F}" type="presOf" srcId="{20836A53-0949-4F1F-B62F-BE69B19B4B23}" destId="{52CBAB84-0A96-4979-BB72-BAD5901582BE}" srcOrd="0" destOrd="0" presId="urn:microsoft.com/office/officeart/2005/8/layout/hierarchy3"/>
    <dgm:cxn modelId="{E440F0CC-A512-4DD5-92F4-27529A0CD495}" type="presOf" srcId="{3F2BBA87-E060-48FC-A371-1AF71D7037F3}" destId="{DF6FC2B6-7DA1-4513-B5F0-C357538A4E58}" srcOrd="0" destOrd="0" presId="urn:microsoft.com/office/officeart/2005/8/layout/hierarchy3"/>
    <dgm:cxn modelId="{E4E23CCD-ACFA-4DDA-8FEB-2A9E33600CC2}" type="presOf" srcId="{20836A53-0949-4F1F-B62F-BE69B19B4B23}" destId="{80BB9BA7-4BEB-4D0B-B785-E090BB7CB3FD}" srcOrd="1" destOrd="0" presId="urn:microsoft.com/office/officeart/2005/8/layout/hierarchy3"/>
    <dgm:cxn modelId="{4B88F2CD-13A5-4D99-8761-9E12D3B14FFD}" srcId="{0C08309F-BE91-4BDA-A7C0-85F949AACDE8}" destId="{8E12CE23-17CD-4A3A-9AC4-866D3BBFF94E}" srcOrd="7" destOrd="0" parTransId="{DA48A826-9DDB-486B-B1CC-D3FBC783C8C3}" sibTransId="{06693F60-D86A-4250-B03E-C68063478DEF}"/>
    <dgm:cxn modelId="{546FC8D0-E263-4625-8652-64E74480D1E2}" type="presOf" srcId="{2BFD64B6-54C7-4487-8539-95CFABD8C8EC}" destId="{28C1AD29-FC4B-44CA-9915-B1FB5C7C245A}" srcOrd="0" destOrd="0" presId="urn:microsoft.com/office/officeart/2005/8/layout/hierarchy3"/>
    <dgm:cxn modelId="{9F800CD4-91F4-41EF-91A0-E5DF40EFD2AF}" type="presOf" srcId="{68F5D21B-0E16-465A-BA33-65763395E71F}" destId="{4ACE2EC7-E1C4-4EE8-A0AD-DDA4FF40692A}" srcOrd="0" destOrd="0" presId="urn:microsoft.com/office/officeart/2005/8/layout/hierarchy3"/>
    <dgm:cxn modelId="{180D0BD7-B9E4-4E13-B0DD-AE041D9A2BAA}" srcId="{20836A53-0949-4F1F-B62F-BE69B19B4B23}" destId="{5FA92C71-1A61-402A-9ACC-081A1E9927EB}" srcOrd="1" destOrd="0" parTransId="{2BFD64B6-54C7-4487-8539-95CFABD8C8EC}" sibTransId="{47BAE19D-A6BB-4121-8819-D5E345D2F2E2}"/>
    <dgm:cxn modelId="{7AF848D7-A2AA-4DDF-9D1E-EF758F31A0A5}" srcId="{0C08309F-BE91-4BDA-A7C0-85F949AACDE8}" destId="{63FCB242-3C16-4A65-9924-DD57801AE208}" srcOrd="8" destOrd="0" parTransId="{0438FA47-3FDF-45B8-BC34-F3AE9B91828B}" sibTransId="{13B9F71E-A8BE-4BC8-92BE-6C5620922E41}"/>
    <dgm:cxn modelId="{21A704DA-1B6D-4C36-A152-286E70376D76}" type="presOf" srcId="{C12D9465-3601-4FCD-AA42-E049D95889E4}" destId="{D92A1BEC-39A9-435C-996D-26CD4B941527}" srcOrd="0" destOrd="0" presId="urn:microsoft.com/office/officeart/2005/8/layout/hierarchy3"/>
    <dgm:cxn modelId="{EEA9AFDA-D80F-4D96-8C54-E2D6AA30C69B}" type="presOf" srcId="{BA7F020D-B064-4A68-AF3D-0018AE27DEAC}" destId="{8CCB22E6-4088-4502-89A5-651A12E20062}" srcOrd="0" destOrd="0" presId="urn:microsoft.com/office/officeart/2005/8/layout/hierarchy3"/>
    <dgm:cxn modelId="{F9053DDB-DC87-4A51-822E-F6BFA1B226B9}" type="presOf" srcId="{4146C3B3-FFE1-4E38-95CB-91D884961007}" destId="{AD150EA5-E050-491A-A20D-F2D0F34B66BD}" srcOrd="0" destOrd="0" presId="urn:microsoft.com/office/officeart/2005/8/layout/hierarchy3"/>
    <dgm:cxn modelId="{ACEFF0DC-C0D5-4326-9B13-C0341A7EED4D}" type="presOf" srcId="{EE171E75-3CAF-4146-9139-C5A9119FD498}" destId="{49F0D85F-E372-455B-9C65-7FB6FA53A0E2}" srcOrd="0" destOrd="0" presId="urn:microsoft.com/office/officeart/2005/8/layout/hierarchy3"/>
    <dgm:cxn modelId="{CC7E4DE1-67A0-4042-8E89-AD97D2A67281}" srcId="{0C08309F-BE91-4BDA-A7C0-85F949AACDE8}" destId="{AE3CDFCB-AFB6-4BAD-A5E4-7C18CC6701B5}" srcOrd="1" destOrd="0" parTransId="{F74F97FC-5B09-4189-91DA-C3A2EFD8DA38}" sibTransId="{F0DBD370-3BFA-4B8F-BFD0-0FC3000CC6B1}"/>
    <dgm:cxn modelId="{036560E1-5D43-44E8-8C90-3BEC8AE23D25}" type="presOf" srcId="{E9297717-436F-4A81-BE38-5A6B41F787ED}" destId="{56BFC66E-B73D-4917-812B-26BBA289012E}" srcOrd="0" destOrd="0" presId="urn:microsoft.com/office/officeart/2005/8/layout/hierarchy3"/>
    <dgm:cxn modelId="{658FC9E2-2A4C-4209-A3DE-C084B0723466}" type="presOf" srcId="{B01D951D-ACB1-4545-AA89-0AAA117B8265}" destId="{B47B59FE-04C1-48EF-8399-656F094AE694}" srcOrd="0" destOrd="0" presId="urn:microsoft.com/office/officeart/2005/8/layout/hierarchy3"/>
    <dgm:cxn modelId="{4BBFDAE3-E778-4E32-A5BD-55C53BD740C8}" type="presOf" srcId="{F1FC017A-8A5C-4137-9FF6-02E7A99B88FB}" destId="{DD0C7F24-652D-4C02-AEEB-062630919531}" srcOrd="0" destOrd="0" presId="urn:microsoft.com/office/officeart/2005/8/layout/hierarchy3"/>
    <dgm:cxn modelId="{46453EE4-AB73-4267-9840-E139A94DBF21}" type="presOf" srcId="{4806A7B2-2EB2-4E76-BD88-18A2071E678C}" destId="{AC95D142-3915-4A10-BE7F-9C2E9D9F1783}" srcOrd="0" destOrd="0" presId="urn:microsoft.com/office/officeart/2005/8/layout/hierarchy3"/>
    <dgm:cxn modelId="{523D2AE6-D903-4D6F-BBC5-0E3676CC7DF6}" type="presOf" srcId="{AE3CDFCB-AFB6-4BAD-A5E4-7C18CC6701B5}" destId="{C1E12DA6-D582-4FA1-9F02-D6F3D71043E6}" srcOrd="0" destOrd="0" presId="urn:microsoft.com/office/officeart/2005/8/layout/hierarchy3"/>
    <dgm:cxn modelId="{0B72BBE8-90CE-4F77-8B3A-8157B74571E7}" type="presOf" srcId="{95D8B507-B6A1-4668-A570-14D46B989073}" destId="{47373F00-5A10-47B4-8C8C-34B24BBBEA9D}" srcOrd="0" destOrd="0" presId="urn:microsoft.com/office/officeart/2005/8/layout/hierarchy3"/>
    <dgm:cxn modelId="{7D883BEA-71AD-4A3A-B91C-C257483519BC}" srcId="{63FCB242-3C16-4A65-9924-DD57801AE208}" destId="{8AB2E254-EE17-47DB-B812-A68CEBAEE6F8}" srcOrd="0" destOrd="0" parTransId="{F56C03B0-37B7-40AE-9F36-0FE06B25E53F}" sibTransId="{E56B7185-3134-47AE-8D0B-A8A9F5066EC3}"/>
    <dgm:cxn modelId="{FDF7F0ED-6156-45A6-AF40-DE1D5976999C}" type="presOf" srcId="{8E12CE23-17CD-4A3A-9AC4-866D3BBFF94E}" destId="{D390C1C8-F066-4C56-AE4F-4261F437ACC8}" srcOrd="0" destOrd="0" presId="urn:microsoft.com/office/officeart/2005/8/layout/hierarchy3"/>
    <dgm:cxn modelId="{D9CA88EE-4375-4836-964E-1B8B252C96A1}" srcId="{0C08309F-BE91-4BDA-A7C0-85F949AACDE8}" destId="{6750CDE4-84D4-4EA6-B67F-C1381EDD8126}" srcOrd="2" destOrd="0" parTransId="{5D8D8429-DC4D-4887-BD95-056F1B0A941F}" sibTransId="{4808C683-EF43-4F64-89BE-6B25A76FA11B}"/>
    <dgm:cxn modelId="{337173F1-1C0F-4AB8-9308-4CAB774B4EC2}" type="presOf" srcId="{B64C454F-BF20-4548-8A3E-27EF7A5E72BB}" destId="{66039D37-13B1-4C6E-A804-D9C0F44A5227}" srcOrd="1" destOrd="0" presId="urn:microsoft.com/office/officeart/2005/8/layout/hierarchy3"/>
    <dgm:cxn modelId="{86B8C5F1-127C-4323-900F-5DFA58837150}" type="presOf" srcId="{3BDF0D6E-8A6C-4C70-8344-BFA85A02838D}" destId="{9A5AF49D-FDFD-424A-87EB-38E5F61BFC69}" srcOrd="0" destOrd="0" presId="urn:microsoft.com/office/officeart/2005/8/layout/hierarchy3"/>
    <dgm:cxn modelId="{8C2AC0F5-3650-4768-8F55-61EDD2A74E48}" srcId="{A5E39ADD-2B73-4948-9BDC-6031BF2E334C}" destId="{A8A6F386-C717-4CF2-B39C-4F1AA61F2CAB}" srcOrd="0" destOrd="0" parTransId="{E9B8706D-DC33-4893-A6BC-D87C209329B7}" sibTransId="{4D6D40DC-09D8-4C31-B860-ED1A24C495F6}"/>
    <dgm:cxn modelId="{A4DA0CF8-967F-43FF-ACD9-4AF50EECD077}" type="presOf" srcId="{14A7C917-A44F-452D-A645-BFFC39028AD6}" destId="{2C6F8A5B-C94F-48CE-BA01-D9C7E5E1D8D2}" srcOrd="0" destOrd="0" presId="urn:microsoft.com/office/officeart/2005/8/layout/hierarchy3"/>
    <dgm:cxn modelId="{377AFEFA-5EC0-44DF-B618-07C6C701CCB8}" srcId="{63FCB242-3C16-4A65-9924-DD57801AE208}" destId="{5E8AD6A1-88B7-41E0-ACA5-8A1FE4A68E44}" srcOrd="2" destOrd="0" parTransId="{601305F9-A929-4AE4-AA8D-F353661CCBCE}" sibTransId="{E131D40F-8761-4ED2-9CF1-92FCCB7A947A}"/>
    <dgm:cxn modelId="{4BD662FC-838E-43E4-B8FD-6FBBC5369DA6}" type="presOf" srcId="{8CFE10F2-040C-49E9-B3A4-527B852A1D47}" destId="{AE79F787-1FAA-4C76-831B-89F6537F3151}" srcOrd="0" destOrd="0" presId="urn:microsoft.com/office/officeart/2005/8/layout/hierarchy3"/>
    <dgm:cxn modelId="{90B31AFD-D6D8-4EC0-8612-EFDD350A81E5}" type="presOf" srcId="{52DBCA68-E072-4DDA-991B-0BDA95882381}" destId="{C51C42D1-6B84-4667-8EA2-CD878A5C7C10}" srcOrd="0" destOrd="0" presId="urn:microsoft.com/office/officeart/2005/8/layout/hierarchy3"/>
    <dgm:cxn modelId="{2F6663FD-BBA4-4D2D-8EF7-0A776B9C4BB2}" srcId="{8E12CE23-17CD-4A3A-9AC4-866D3BBFF94E}" destId="{9FD77E19-F18F-4EFD-ABD7-99B07484BE18}" srcOrd="1" destOrd="0" parTransId="{EE171E75-3CAF-4146-9139-C5A9119FD498}" sibTransId="{505D499C-F006-478E-8A69-4D6C19450257}"/>
    <dgm:cxn modelId="{E7E85AFF-B4FB-4C59-B92C-4CC98CC8D5AA}" srcId="{8E12CE23-17CD-4A3A-9AC4-866D3BBFF94E}" destId="{C12D9465-3601-4FCD-AA42-E049D95889E4}" srcOrd="0" destOrd="0" parTransId="{5C6499B7-230E-4542-A58F-89C1B139CB20}" sibTransId="{9C6BCD7E-5B5F-4B8E-8EC6-225733585104}"/>
    <dgm:cxn modelId="{717CF6FF-F523-4EF8-8323-68878B95A96A}" type="presOf" srcId="{18E71251-58D2-4F07-8143-A0194317C4FC}" destId="{29DB9861-2BB6-41F9-B71C-BED83909FCBF}" srcOrd="0" destOrd="0" presId="urn:microsoft.com/office/officeart/2005/8/layout/hierarchy3"/>
    <dgm:cxn modelId="{2CC11C6D-DA38-4EE8-A484-8E9AF1EBB08A}" type="presParOf" srcId="{1BADFBDE-A4BB-4967-8ACD-4411E8AA8851}" destId="{9B879F7E-3CFB-4836-9636-DFDA668FF91B}" srcOrd="0" destOrd="0" presId="urn:microsoft.com/office/officeart/2005/8/layout/hierarchy3"/>
    <dgm:cxn modelId="{93043005-EF15-4320-A77B-8506B895511F}" type="presParOf" srcId="{9B879F7E-3CFB-4836-9636-DFDA668FF91B}" destId="{2B14CEE5-FF23-4E07-81E0-DFEFF0113215}" srcOrd="0" destOrd="0" presId="urn:microsoft.com/office/officeart/2005/8/layout/hierarchy3"/>
    <dgm:cxn modelId="{9F3655E2-A0C2-4254-9AF7-9F72E8A1DCD4}" type="presParOf" srcId="{2B14CEE5-FF23-4E07-81E0-DFEFF0113215}" destId="{D7A23C3B-8EDA-43AF-AF11-6401A22B8890}" srcOrd="0" destOrd="0" presId="urn:microsoft.com/office/officeart/2005/8/layout/hierarchy3"/>
    <dgm:cxn modelId="{A3C62191-294A-4615-953B-55BA05C0673E}" type="presParOf" srcId="{2B14CEE5-FF23-4E07-81E0-DFEFF0113215}" destId="{7A01F187-CD09-4020-913C-6BFE769F56ED}" srcOrd="1" destOrd="0" presId="urn:microsoft.com/office/officeart/2005/8/layout/hierarchy3"/>
    <dgm:cxn modelId="{0A9E14C9-29C7-401A-93DD-F930130B28C7}" type="presParOf" srcId="{9B879F7E-3CFB-4836-9636-DFDA668FF91B}" destId="{52404C7F-2D96-4D75-AC49-C256C8A9BA4E}" srcOrd="1" destOrd="0" presId="urn:microsoft.com/office/officeart/2005/8/layout/hierarchy3"/>
    <dgm:cxn modelId="{DE196291-506D-47CE-B0C0-2CC19DE8D35D}" type="presParOf" srcId="{52404C7F-2D96-4D75-AC49-C256C8A9BA4E}" destId="{38ABF127-A526-44E9-8759-003325CF445F}" srcOrd="0" destOrd="0" presId="urn:microsoft.com/office/officeart/2005/8/layout/hierarchy3"/>
    <dgm:cxn modelId="{592A5918-6294-40C3-AFC9-5640B3ED6A93}" type="presParOf" srcId="{52404C7F-2D96-4D75-AC49-C256C8A9BA4E}" destId="{05A76003-EC1F-4A17-B340-1D73BEE5F7DF}" srcOrd="1" destOrd="0" presId="urn:microsoft.com/office/officeart/2005/8/layout/hierarchy3"/>
    <dgm:cxn modelId="{E6CE5907-24C0-4234-B1DC-BEB44ADC631C}" type="presParOf" srcId="{52404C7F-2D96-4D75-AC49-C256C8A9BA4E}" destId="{4ACE2EC7-E1C4-4EE8-A0AD-DDA4FF40692A}" srcOrd="2" destOrd="0" presId="urn:microsoft.com/office/officeart/2005/8/layout/hierarchy3"/>
    <dgm:cxn modelId="{236707FC-DF7D-4EAE-AA5C-E33C36746447}" type="presParOf" srcId="{52404C7F-2D96-4D75-AC49-C256C8A9BA4E}" destId="{181CF291-AC95-4EB8-8AFD-3FE550093935}" srcOrd="3" destOrd="0" presId="urn:microsoft.com/office/officeart/2005/8/layout/hierarchy3"/>
    <dgm:cxn modelId="{3E7E002A-DCEB-408B-9BC2-8C7BCAFE82A9}" type="presParOf" srcId="{52404C7F-2D96-4D75-AC49-C256C8A9BA4E}" destId="{91F14B06-DDB1-4DBD-B49F-09CDACD40F6F}" srcOrd="4" destOrd="0" presId="urn:microsoft.com/office/officeart/2005/8/layout/hierarchy3"/>
    <dgm:cxn modelId="{3D013C2F-29F2-46FD-AEBF-D8FCED31A397}" type="presParOf" srcId="{52404C7F-2D96-4D75-AC49-C256C8A9BA4E}" destId="{9A5AF49D-FDFD-424A-87EB-38E5F61BFC69}" srcOrd="5" destOrd="0" presId="urn:microsoft.com/office/officeart/2005/8/layout/hierarchy3"/>
    <dgm:cxn modelId="{85131B85-63CE-4578-AB2C-14869A61754D}" type="presParOf" srcId="{52404C7F-2D96-4D75-AC49-C256C8A9BA4E}" destId="{2C6F8A5B-C94F-48CE-BA01-D9C7E5E1D8D2}" srcOrd="6" destOrd="0" presId="urn:microsoft.com/office/officeart/2005/8/layout/hierarchy3"/>
    <dgm:cxn modelId="{F234C644-516D-4909-928F-D7927C9A211A}" type="presParOf" srcId="{52404C7F-2D96-4D75-AC49-C256C8A9BA4E}" destId="{D8E4845B-EA11-42EB-82C8-30DB45E9563A}" srcOrd="7" destOrd="0" presId="urn:microsoft.com/office/officeart/2005/8/layout/hierarchy3"/>
    <dgm:cxn modelId="{2D121EF5-C8BA-413B-AA13-3F25BD410FEB}" type="presParOf" srcId="{52404C7F-2D96-4D75-AC49-C256C8A9BA4E}" destId="{2106F433-3D76-491D-8437-D4EF9422362F}" srcOrd="8" destOrd="0" presId="urn:microsoft.com/office/officeart/2005/8/layout/hierarchy3"/>
    <dgm:cxn modelId="{66F5F9B2-229E-48CA-B9EA-C1DE43EC0469}" type="presParOf" srcId="{52404C7F-2D96-4D75-AC49-C256C8A9BA4E}" destId="{F99E3D21-FBBB-4E33-A92F-550E10067AEB}" srcOrd="9" destOrd="0" presId="urn:microsoft.com/office/officeart/2005/8/layout/hierarchy3"/>
    <dgm:cxn modelId="{A424DEE3-84AC-45F2-AB58-F6440DCA261B}" type="presParOf" srcId="{1BADFBDE-A4BB-4967-8ACD-4411E8AA8851}" destId="{3EAD5FB9-8A7A-4618-8B88-77A0E274D193}" srcOrd="1" destOrd="0" presId="urn:microsoft.com/office/officeart/2005/8/layout/hierarchy3"/>
    <dgm:cxn modelId="{1F8AEAC6-4B56-4034-8A2E-916D291E4181}" type="presParOf" srcId="{3EAD5FB9-8A7A-4618-8B88-77A0E274D193}" destId="{26149877-B057-483A-B3B8-130991D5E76E}" srcOrd="0" destOrd="0" presId="urn:microsoft.com/office/officeart/2005/8/layout/hierarchy3"/>
    <dgm:cxn modelId="{E2EEEDA6-92B2-411B-93C3-BEEF80745EB3}" type="presParOf" srcId="{26149877-B057-483A-B3B8-130991D5E76E}" destId="{C1E12DA6-D582-4FA1-9F02-D6F3D71043E6}" srcOrd="0" destOrd="0" presId="urn:microsoft.com/office/officeart/2005/8/layout/hierarchy3"/>
    <dgm:cxn modelId="{B1CCFD02-8439-4E31-97E9-6225D45F5493}" type="presParOf" srcId="{26149877-B057-483A-B3B8-130991D5E76E}" destId="{C1540F7E-4014-49B9-B83B-2FC4D1E45607}" srcOrd="1" destOrd="0" presId="urn:microsoft.com/office/officeart/2005/8/layout/hierarchy3"/>
    <dgm:cxn modelId="{64B0C4FD-0AF7-4DF3-89BC-CB1F4E09DB39}" type="presParOf" srcId="{3EAD5FB9-8A7A-4618-8B88-77A0E274D193}" destId="{5282A3A1-6556-4C5A-AD1B-B930A25BDAB3}" srcOrd="1" destOrd="0" presId="urn:microsoft.com/office/officeart/2005/8/layout/hierarchy3"/>
    <dgm:cxn modelId="{F9AD20F4-D458-42EA-A559-E2EF0669DAD9}" type="presParOf" srcId="{5282A3A1-6556-4C5A-AD1B-B930A25BDAB3}" destId="{B4A922D5-E5B7-4C1D-AF30-C216A5EEB9AF}" srcOrd="0" destOrd="0" presId="urn:microsoft.com/office/officeart/2005/8/layout/hierarchy3"/>
    <dgm:cxn modelId="{4FD12523-9A4F-45DC-BAF7-CCD64533FEBA}" type="presParOf" srcId="{5282A3A1-6556-4C5A-AD1B-B930A25BDAB3}" destId="{0A299466-8EF9-4172-B249-37BD82AE180B}" srcOrd="1" destOrd="0" presId="urn:microsoft.com/office/officeart/2005/8/layout/hierarchy3"/>
    <dgm:cxn modelId="{B042E58C-374C-4124-8E14-6866B8BE3C45}" type="presParOf" srcId="{5282A3A1-6556-4C5A-AD1B-B930A25BDAB3}" destId="{B47B59FE-04C1-48EF-8399-656F094AE694}" srcOrd="2" destOrd="0" presId="urn:microsoft.com/office/officeart/2005/8/layout/hierarchy3"/>
    <dgm:cxn modelId="{E17A5A67-23C5-4900-A727-7409C1430B9E}" type="presParOf" srcId="{5282A3A1-6556-4C5A-AD1B-B930A25BDAB3}" destId="{17CB9290-A56C-4816-8C42-16AEFB507FC4}" srcOrd="3" destOrd="0" presId="urn:microsoft.com/office/officeart/2005/8/layout/hierarchy3"/>
    <dgm:cxn modelId="{D4704051-FCA5-4EB8-B751-DBB763CA209C}" type="presParOf" srcId="{1BADFBDE-A4BB-4967-8ACD-4411E8AA8851}" destId="{54B47A7A-6FF3-44A6-9B04-3B841CAE7451}" srcOrd="2" destOrd="0" presId="urn:microsoft.com/office/officeart/2005/8/layout/hierarchy3"/>
    <dgm:cxn modelId="{3843B341-F12D-4BDA-A98A-9DB5D11C545C}" type="presParOf" srcId="{54B47A7A-6FF3-44A6-9B04-3B841CAE7451}" destId="{6DC24371-E974-4A81-BCD4-D11D3A8BE118}" srcOrd="0" destOrd="0" presId="urn:microsoft.com/office/officeart/2005/8/layout/hierarchy3"/>
    <dgm:cxn modelId="{83376ADA-4336-4DB9-8D0C-4ACE1CE4B929}" type="presParOf" srcId="{6DC24371-E974-4A81-BCD4-D11D3A8BE118}" destId="{871C5AF5-D7A8-4D52-8941-AB3EFF578B3B}" srcOrd="0" destOrd="0" presId="urn:microsoft.com/office/officeart/2005/8/layout/hierarchy3"/>
    <dgm:cxn modelId="{2806ADF2-B61A-4084-9FD0-E5B78D1FDAEC}" type="presParOf" srcId="{6DC24371-E974-4A81-BCD4-D11D3A8BE118}" destId="{8FD7094E-0363-4611-8058-64A5A8AF5588}" srcOrd="1" destOrd="0" presId="urn:microsoft.com/office/officeart/2005/8/layout/hierarchy3"/>
    <dgm:cxn modelId="{18C8BEBD-4A1F-41DB-8197-6A3B0DEBF5BF}" type="presParOf" srcId="{54B47A7A-6FF3-44A6-9B04-3B841CAE7451}" destId="{808BE9FA-1E2D-4FA6-BE8C-D8F6DCCEB98A}" srcOrd="1" destOrd="0" presId="urn:microsoft.com/office/officeart/2005/8/layout/hierarchy3"/>
    <dgm:cxn modelId="{88B6D1BA-4D05-4B42-9E91-7A9D41877C74}" type="presParOf" srcId="{808BE9FA-1E2D-4FA6-BE8C-D8F6DCCEB98A}" destId="{95043D2E-2715-4B5E-B6B4-2BADC2C1AADF}" srcOrd="0" destOrd="0" presId="urn:microsoft.com/office/officeart/2005/8/layout/hierarchy3"/>
    <dgm:cxn modelId="{6989A227-4E19-454F-A6DA-3B7540C16B50}" type="presParOf" srcId="{808BE9FA-1E2D-4FA6-BE8C-D8F6DCCEB98A}" destId="{DF6FC2B6-7DA1-4513-B5F0-C357538A4E58}" srcOrd="1" destOrd="0" presId="urn:microsoft.com/office/officeart/2005/8/layout/hierarchy3"/>
    <dgm:cxn modelId="{1268D25D-5CA3-447D-B8AF-D862683D8DE0}" type="presParOf" srcId="{808BE9FA-1E2D-4FA6-BE8C-D8F6DCCEB98A}" destId="{68E76E2F-77C7-4E0D-AB3E-4CD803B71182}" srcOrd="2" destOrd="0" presId="urn:microsoft.com/office/officeart/2005/8/layout/hierarchy3"/>
    <dgm:cxn modelId="{0F7B10AB-9C17-4E0C-94B1-8A4A84889EC7}" type="presParOf" srcId="{808BE9FA-1E2D-4FA6-BE8C-D8F6DCCEB98A}" destId="{859777C8-D2E5-4EED-B6D1-8170C7D8C7FC}" srcOrd="3" destOrd="0" presId="urn:microsoft.com/office/officeart/2005/8/layout/hierarchy3"/>
    <dgm:cxn modelId="{53015511-C4A8-430C-9D30-3B45FC4C741D}" type="presParOf" srcId="{808BE9FA-1E2D-4FA6-BE8C-D8F6DCCEB98A}" destId="{AE79F787-1FAA-4C76-831B-89F6537F3151}" srcOrd="4" destOrd="0" presId="urn:microsoft.com/office/officeart/2005/8/layout/hierarchy3"/>
    <dgm:cxn modelId="{D9FF6A2E-41CD-4B73-A1CD-89E85CB4509B}" type="presParOf" srcId="{808BE9FA-1E2D-4FA6-BE8C-D8F6DCCEB98A}" destId="{D2AF5C5C-00F7-4602-AA88-1AAE45C5E57A}" srcOrd="5" destOrd="0" presId="urn:microsoft.com/office/officeart/2005/8/layout/hierarchy3"/>
    <dgm:cxn modelId="{1170A4F4-0853-400A-B822-7BDDB4A25959}" type="presParOf" srcId="{1BADFBDE-A4BB-4967-8ACD-4411E8AA8851}" destId="{E9705467-A920-4D7B-9047-E687F521A7EC}" srcOrd="3" destOrd="0" presId="urn:microsoft.com/office/officeart/2005/8/layout/hierarchy3"/>
    <dgm:cxn modelId="{3A541FDD-347C-418B-873B-EEEBB05361C4}" type="presParOf" srcId="{E9705467-A920-4D7B-9047-E687F521A7EC}" destId="{5963AEE7-EF28-41AC-BCA7-7CB472B1BF1A}" srcOrd="0" destOrd="0" presId="urn:microsoft.com/office/officeart/2005/8/layout/hierarchy3"/>
    <dgm:cxn modelId="{F3FC9C3A-E27C-4875-9390-3F32757F19A6}" type="presParOf" srcId="{5963AEE7-EF28-41AC-BCA7-7CB472B1BF1A}" destId="{749F1A02-46F3-4EF0-85E1-A96582FFEF83}" srcOrd="0" destOrd="0" presId="urn:microsoft.com/office/officeart/2005/8/layout/hierarchy3"/>
    <dgm:cxn modelId="{8010DB53-00D8-424F-A0C5-75901D77348E}" type="presParOf" srcId="{5963AEE7-EF28-41AC-BCA7-7CB472B1BF1A}" destId="{66039D37-13B1-4C6E-A804-D9C0F44A5227}" srcOrd="1" destOrd="0" presId="urn:microsoft.com/office/officeart/2005/8/layout/hierarchy3"/>
    <dgm:cxn modelId="{ACA701C2-2BBF-48EB-8C9D-A39C914EC419}" type="presParOf" srcId="{E9705467-A920-4D7B-9047-E687F521A7EC}" destId="{A8BCB742-EDCF-4733-BAC5-34FDCF0DDB0F}" srcOrd="1" destOrd="0" presId="urn:microsoft.com/office/officeart/2005/8/layout/hierarchy3"/>
    <dgm:cxn modelId="{71767D2C-732D-45D1-B9A9-8A79C0E946FC}" type="presParOf" srcId="{A8BCB742-EDCF-4733-BAC5-34FDCF0DDB0F}" destId="{2EA549A6-F1D0-4AD7-8BDA-9938DB21CDC2}" srcOrd="0" destOrd="0" presId="urn:microsoft.com/office/officeart/2005/8/layout/hierarchy3"/>
    <dgm:cxn modelId="{F8A13D3D-C02D-4CB3-8BD6-1B0EE81A8A90}" type="presParOf" srcId="{A8BCB742-EDCF-4733-BAC5-34FDCF0DDB0F}" destId="{C5E6515B-E2D0-4E11-9B3B-CEBCFD9C6C46}" srcOrd="1" destOrd="0" presId="urn:microsoft.com/office/officeart/2005/8/layout/hierarchy3"/>
    <dgm:cxn modelId="{19B36F5D-582B-4DB1-B42B-0EF0ECF23CBD}" type="presParOf" srcId="{1BADFBDE-A4BB-4967-8ACD-4411E8AA8851}" destId="{4AFE3425-B1D8-4457-B727-614BEB44436A}" srcOrd="4" destOrd="0" presId="urn:microsoft.com/office/officeart/2005/8/layout/hierarchy3"/>
    <dgm:cxn modelId="{4536592E-F80E-4564-98BE-77C8C70D1996}" type="presParOf" srcId="{4AFE3425-B1D8-4457-B727-614BEB44436A}" destId="{2D2618AA-A528-4652-902F-E525C8F70A88}" srcOrd="0" destOrd="0" presId="urn:microsoft.com/office/officeart/2005/8/layout/hierarchy3"/>
    <dgm:cxn modelId="{2527ED1C-7A6B-4FFE-AAB9-5F52D7A634CC}" type="presParOf" srcId="{2D2618AA-A528-4652-902F-E525C8F70A88}" destId="{3CA1BCC7-3CC3-404E-B225-5A65EAD69684}" srcOrd="0" destOrd="0" presId="urn:microsoft.com/office/officeart/2005/8/layout/hierarchy3"/>
    <dgm:cxn modelId="{229A51C1-4475-4C61-8C1C-68F459336471}" type="presParOf" srcId="{2D2618AA-A528-4652-902F-E525C8F70A88}" destId="{BDD182DA-8418-4863-8DE9-EF016A329BA5}" srcOrd="1" destOrd="0" presId="urn:microsoft.com/office/officeart/2005/8/layout/hierarchy3"/>
    <dgm:cxn modelId="{1C5761CB-C4CA-4904-9CC5-4C90ACD46D0E}" type="presParOf" srcId="{4AFE3425-B1D8-4457-B727-614BEB44436A}" destId="{4CDD66A0-8091-4B1F-9C13-5CB74CCDBD33}" srcOrd="1" destOrd="0" presId="urn:microsoft.com/office/officeart/2005/8/layout/hierarchy3"/>
    <dgm:cxn modelId="{AAF2B63F-5014-4244-ABDD-D1BC0960779C}" type="presParOf" srcId="{4CDD66A0-8091-4B1F-9C13-5CB74CCDBD33}" destId="{479AB354-FF79-4B53-9BC2-8DB9B3D43D67}" srcOrd="0" destOrd="0" presId="urn:microsoft.com/office/officeart/2005/8/layout/hierarchy3"/>
    <dgm:cxn modelId="{557EC4E6-D791-417F-A17D-D4A2F2494980}" type="presParOf" srcId="{4CDD66A0-8091-4B1F-9C13-5CB74CCDBD33}" destId="{C51C42D1-6B84-4667-8EA2-CD878A5C7C10}" srcOrd="1" destOrd="0" presId="urn:microsoft.com/office/officeart/2005/8/layout/hierarchy3"/>
    <dgm:cxn modelId="{245CA9EB-83C1-4648-8EA2-762002A229BF}" type="presParOf" srcId="{4CDD66A0-8091-4B1F-9C13-5CB74CCDBD33}" destId="{D40B6E6D-57A9-4363-B825-96879A89F967}" srcOrd="2" destOrd="0" presId="urn:microsoft.com/office/officeart/2005/8/layout/hierarchy3"/>
    <dgm:cxn modelId="{789D1D7D-1D0C-4FB7-A70B-4B8D9A608B42}" type="presParOf" srcId="{4CDD66A0-8091-4B1F-9C13-5CB74CCDBD33}" destId="{916E6D76-BE67-4FD4-97D1-EA15C431D313}" srcOrd="3" destOrd="0" presId="urn:microsoft.com/office/officeart/2005/8/layout/hierarchy3"/>
    <dgm:cxn modelId="{21BAC54E-55DB-4AEA-B645-284E59C9BB2B}" type="presParOf" srcId="{4CDD66A0-8091-4B1F-9C13-5CB74CCDBD33}" destId="{39F21D8E-FF9A-4C28-93D2-B743AD7F16CC}" srcOrd="4" destOrd="0" presId="urn:microsoft.com/office/officeart/2005/8/layout/hierarchy3"/>
    <dgm:cxn modelId="{784CDAB9-A639-44F5-8200-7EDB98CD4D09}" type="presParOf" srcId="{4CDD66A0-8091-4B1F-9C13-5CB74CCDBD33}" destId="{A0C38B00-D4B9-4368-91C6-17E42BA39078}" srcOrd="5" destOrd="0" presId="urn:microsoft.com/office/officeart/2005/8/layout/hierarchy3"/>
    <dgm:cxn modelId="{40CBD7DC-CDD4-4515-A582-A29DE8DB6B91}" type="presParOf" srcId="{1BADFBDE-A4BB-4967-8ACD-4411E8AA8851}" destId="{D77FEBA8-845A-418A-9BD1-61A0DCDF18D1}" srcOrd="5" destOrd="0" presId="urn:microsoft.com/office/officeart/2005/8/layout/hierarchy3"/>
    <dgm:cxn modelId="{ED4A97B7-E345-4574-A731-8F02B51D9D1B}" type="presParOf" srcId="{D77FEBA8-845A-418A-9BD1-61A0DCDF18D1}" destId="{E4048ED5-F2C7-4F63-B166-BAF1782FDA36}" srcOrd="0" destOrd="0" presId="urn:microsoft.com/office/officeart/2005/8/layout/hierarchy3"/>
    <dgm:cxn modelId="{90555330-5578-416C-B01C-A4AC60DA60CB}" type="presParOf" srcId="{E4048ED5-F2C7-4F63-B166-BAF1782FDA36}" destId="{B28146CE-6EA3-4DF5-A291-6FFEBD05BB48}" srcOrd="0" destOrd="0" presId="urn:microsoft.com/office/officeart/2005/8/layout/hierarchy3"/>
    <dgm:cxn modelId="{1ECFFB16-FD64-446E-BF99-1DD88330D161}" type="presParOf" srcId="{E4048ED5-F2C7-4F63-B166-BAF1782FDA36}" destId="{C4F3A388-B34F-42BB-B4FD-4C3EA047147B}" srcOrd="1" destOrd="0" presId="urn:microsoft.com/office/officeart/2005/8/layout/hierarchy3"/>
    <dgm:cxn modelId="{051918E3-9BB1-4548-8B1F-A03E1A1B4B61}" type="presParOf" srcId="{D77FEBA8-845A-418A-9BD1-61A0DCDF18D1}" destId="{49881453-E1D1-4979-A7C0-BD895FC83D82}" srcOrd="1" destOrd="0" presId="urn:microsoft.com/office/officeart/2005/8/layout/hierarchy3"/>
    <dgm:cxn modelId="{4FB3CB1A-FD5B-4A79-B9E2-9441FA02E7D1}" type="presParOf" srcId="{49881453-E1D1-4979-A7C0-BD895FC83D82}" destId="{8CCB22E6-4088-4502-89A5-651A12E20062}" srcOrd="0" destOrd="0" presId="urn:microsoft.com/office/officeart/2005/8/layout/hierarchy3"/>
    <dgm:cxn modelId="{861AB45D-0F64-486C-9DC0-28FC2EB64A7A}" type="presParOf" srcId="{49881453-E1D1-4979-A7C0-BD895FC83D82}" destId="{A5C55551-2BEB-465C-B78C-30FE1AFE4AE9}" srcOrd="1" destOrd="0" presId="urn:microsoft.com/office/officeart/2005/8/layout/hierarchy3"/>
    <dgm:cxn modelId="{A44F0018-DA92-45D2-BD14-1EEDEDB6DA32}" type="presParOf" srcId="{49881453-E1D1-4979-A7C0-BD895FC83D82}" destId="{AC95D142-3915-4A10-BE7F-9C2E9D9F1783}" srcOrd="2" destOrd="0" presId="urn:microsoft.com/office/officeart/2005/8/layout/hierarchy3"/>
    <dgm:cxn modelId="{B6EF753F-95C7-4D35-A3D9-CF6CECE45701}" type="presParOf" srcId="{49881453-E1D1-4979-A7C0-BD895FC83D82}" destId="{CEB3868E-1BE6-4868-BD9B-71B33ECB7B6F}" srcOrd="3" destOrd="0" presId="urn:microsoft.com/office/officeart/2005/8/layout/hierarchy3"/>
    <dgm:cxn modelId="{7C1E71FB-2A18-49A4-9BEB-70B16CADC0DE}" type="presParOf" srcId="{1BADFBDE-A4BB-4967-8ACD-4411E8AA8851}" destId="{1D6F74F1-7BB2-437E-B5BC-6E6A8B23372F}" srcOrd="6" destOrd="0" presId="urn:microsoft.com/office/officeart/2005/8/layout/hierarchy3"/>
    <dgm:cxn modelId="{74565A72-F684-4B00-9940-D0DC847830DA}" type="presParOf" srcId="{1D6F74F1-7BB2-437E-B5BC-6E6A8B23372F}" destId="{FE1508F3-4557-4D47-AD08-C8362A3A2FA0}" srcOrd="0" destOrd="0" presId="urn:microsoft.com/office/officeart/2005/8/layout/hierarchy3"/>
    <dgm:cxn modelId="{141E2D3E-C298-4F28-ADCF-89875F391D4E}" type="presParOf" srcId="{FE1508F3-4557-4D47-AD08-C8362A3A2FA0}" destId="{52CBAB84-0A96-4979-BB72-BAD5901582BE}" srcOrd="0" destOrd="0" presId="urn:microsoft.com/office/officeart/2005/8/layout/hierarchy3"/>
    <dgm:cxn modelId="{65529B8F-C9A1-4B70-A597-86EE494AF425}" type="presParOf" srcId="{FE1508F3-4557-4D47-AD08-C8362A3A2FA0}" destId="{80BB9BA7-4BEB-4D0B-B785-E090BB7CB3FD}" srcOrd="1" destOrd="0" presId="urn:microsoft.com/office/officeart/2005/8/layout/hierarchy3"/>
    <dgm:cxn modelId="{372A6D15-28C1-4B27-8FD2-C57A5649AD98}" type="presParOf" srcId="{1D6F74F1-7BB2-437E-B5BC-6E6A8B23372F}" destId="{54425EDC-5769-46CB-806D-A713A4E9542B}" srcOrd="1" destOrd="0" presId="urn:microsoft.com/office/officeart/2005/8/layout/hierarchy3"/>
    <dgm:cxn modelId="{AF4C6583-FA8E-4FFB-94C2-29C7FF4956EB}" type="presParOf" srcId="{54425EDC-5769-46CB-806D-A713A4E9542B}" destId="{5CC64A4A-A4E0-4D39-80BE-8B348D455529}" srcOrd="0" destOrd="0" presId="urn:microsoft.com/office/officeart/2005/8/layout/hierarchy3"/>
    <dgm:cxn modelId="{9A897DC1-BFD5-4670-AEB3-1E2C4B97B255}" type="presParOf" srcId="{54425EDC-5769-46CB-806D-A713A4E9542B}" destId="{DD0C7F24-652D-4C02-AEEB-062630919531}" srcOrd="1" destOrd="0" presId="urn:microsoft.com/office/officeart/2005/8/layout/hierarchy3"/>
    <dgm:cxn modelId="{6F5A70B1-B84D-41EA-B6B6-919742CA923A}" type="presParOf" srcId="{54425EDC-5769-46CB-806D-A713A4E9542B}" destId="{28C1AD29-FC4B-44CA-9915-B1FB5C7C245A}" srcOrd="2" destOrd="0" presId="urn:microsoft.com/office/officeart/2005/8/layout/hierarchy3"/>
    <dgm:cxn modelId="{2FD21C55-EB7A-4F1B-8B69-7AD5182E4DA6}" type="presParOf" srcId="{54425EDC-5769-46CB-806D-A713A4E9542B}" destId="{3F9FAC30-67C5-40DD-B1E0-B353A0607968}" srcOrd="3" destOrd="0" presId="urn:microsoft.com/office/officeart/2005/8/layout/hierarchy3"/>
    <dgm:cxn modelId="{967FC30D-A189-4C07-B942-B2B6F9039E44}" type="presParOf" srcId="{54425EDC-5769-46CB-806D-A713A4E9542B}" destId="{56BFC66E-B73D-4917-812B-26BBA289012E}" srcOrd="4" destOrd="0" presId="urn:microsoft.com/office/officeart/2005/8/layout/hierarchy3"/>
    <dgm:cxn modelId="{F947AFD4-861E-41D0-8359-8166C2395C53}" type="presParOf" srcId="{54425EDC-5769-46CB-806D-A713A4E9542B}" destId="{2CE1F7B9-98F9-4C26-8CDA-74924394A0C2}" srcOrd="5" destOrd="0" presId="urn:microsoft.com/office/officeart/2005/8/layout/hierarchy3"/>
    <dgm:cxn modelId="{4BDAE33A-2273-49E3-AD2B-EDE7C4BAB6BC}" type="presParOf" srcId="{54425EDC-5769-46CB-806D-A713A4E9542B}" destId="{08645B0B-0339-494A-9678-20908FF61205}" srcOrd="6" destOrd="0" presId="urn:microsoft.com/office/officeart/2005/8/layout/hierarchy3"/>
    <dgm:cxn modelId="{7D4428DF-855B-41D1-815D-A3C338689A95}" type="presParOf" srcId="{54425EDC-5769-46CB-806D-A713A4E9542B}" destId="{977B4586-E6CD-49E6-8D76-0A05917049CC}" srcOrd="7" destOrd="0" presId="urn:microsoft.com/office/officeart/2005/8/layout/hierarchy3"/>
    <dgm:cxn modelId="{AB6A6C07-E4AF-4AEC-9DE2-C9EA3637B2D2}" type="presParOf" srcId="{1BADFBDE-A4BB-4967-8ACD-4411E8AA8851}" destId="{C33607AB-CDE6-46AB-824B-3260FE6D9768}" srcOrd="7" destOrd="0" presId="urn:microsoft.com/office/officeart/2005/8/layout/hierarchy3"/>
    <dgm:cxn modelId="{B39D78A7-B342-48E8-AD2B-2437BE9A1AD2}" type="presParOf" srcId="{C33607AB-CDE6-46AB-824B-3260FE6D9768}" destId="{07529C2E-3858-4F52-939C-0A3E3D27057E}" srcOrd="0" destOrd="0" presId="urn:microsoft.com/office/officeart/2005/8/layout/hierarchy3"/>
    <dgm:cxn modelId="{C322FCC4-B271-44FF-8274-9DB5361FA679}" type="presParOf" srcId="{07529C2E-3858-4F52-939C-0A3E3D27057E}" destId="{D390C1C8-F066-4C56-AE4F-4261F437ACC8}" srcOrd="0" destOrd="0" presId="urn:microsoft.com/office/officeart/2005/8/layout/hierarchy3"/>
    <dgm:cxn modelId="{E2F62D62-5749-4297-BF13-FD4AE5D2AEFA}" type="presParOf" srcId="{07529C2E-3858-4F52-939C-0A3E3D27057E}" destId="{9F166478-0F41-4F50-83A1-966C6065428E}" srcOrd="1" destOrd="0" presId="urn:microsoft.com/office/officeart/2005/8/layout/hierarchy3"/>
    <dgm:cxn modelId="{D85ACD1A-0F6A-40C3-AA21-E1B8BDFCB70E}" type="presParOf" srcId="{C33607AB-CDE6-46AB-824B-3260FE6D9768}" destId="{84110F27-2E5D-44E0-A594-24946BCAE157}" srcOrd="1" destOrd="0" presId="urn:microsoft.com/office/officeart/2005/8/layout/hierarchy3"/>
    <dgm:cxn modelId="{C794EB65-0980-4871-B03A-3FF4390CB7C2}" type="presParOf" srcId="{84110F27-2E5D-44E0-A594-24946BCAE157}" destId="{865C2D20-4BC0-406B-B202-A99B6AA02AAB}" srcOrd="0" destOrd="0" presId="urn:microsoft.com/office/officeart/2005/8/layout/hierarchy3"/>
    <dgm:cxn modelId="{B9085F70-521C-410C-8E03-07230DACDEA1}" type="presParOf" srcId="{84110F27-2E5D-44E0-A594-24946BCAE157}" destId="{D92A1BEC-39A9-435C-996D-26CD4B941527}" srcOrd="1" destOrd="0" presId="urn:microsoft.com/office/officeart/2005/8/layout/hierarchy3"/>
    <dgm:cxn modelId="{2E69129B-7987-4C6D-B6CD-D727B8BBD8F3}" type="presParOf" srcId="{84110F27-2E5D-44E0-A594-24946BCAE157}" destId="{49F0D85F-E372-455B-9C65-7FB6FA53A0E2}" srcOrd="2" destOrd="0" presId="urn:microsoft.com/office/officeart/2005/8/layout/hierarchy3"/>
    <dgm:cxn modelId="{0D320E5A-166C-4AE9-BC49-F03C431E4F8A}" type="presParOf" srcId="{84110F27-2E5D-44E0-A594-24946BCAE157}" destId="{31FB413B-6FFF-4C61-BDE2-11D8CB69D6F6}" srcOrd="3" destOrd="0" presId="urn:microsoft.com/office/officeart/2005/8/layout/hierarchy3"/>
    <dgm:cxn modelId="{36A85100-793E-4AAD-B6F7-13E510428B22}" type="presParOf" srcId="{84110F27-2E5D-44E0-A594-24946BCAE157}" destId="{29DB9861-2BB6-41F9-B71C-BED83909FCBF}" srcOrd="4" destOrd="0" presId="urn:microsoft.com/office/officeart/2005/8/layout/hierarchy3"/>
    <dgm:cxn modelId="{E438638E-7114-4A2B-BC56-C80A43D89631}" type="presParOf" srcId="{84110F27-2E5D-44E0-A594-24946BCAE157}" destId="{7136C439-A192-4FCA-806F-2BAF3ACA9D2C}" srcOrd="5" destOrd="0" presId="urn:microsoft.com/office/officeart/2005/8/layout/hierarchy3"/>
    <dgm:cxn modelId="{BBEE255C-7FD7-497E-AF2C-E175A86C2BC3}" type="presParOf" srcId="{1BADFBDE-A4BB-4967-8ACD-4411E8AA8851}" destId="{50BF3357-DD64-407F-91FC-AA9BB99EF2B8}" srcOrd="8" destOrd="0" presId="urn:microsoft.com/office/officeart/2005/8/layout/hierarchy3"/>
    <dgm:cxn modelId="{F187F26A-21B2-41D2-9415-A16BEDA4DDA2}" type="presParOf" srcId="{50BF3357-DD64-407F-91FC-AA9BB99EF2B8}" destId="{2F95BEDA-5091-497C-BF67-FC9FD744271E}" srcOrd="0" destOrd="0" presId="urn:microsoft.com/office/officeart/2005/8/layout/hierarchy3"/>
    <dgm:cxn modelId="{E95CD4BF-7CEA-4EE9-A9C6-32C4065936BD}" type="presParOf" srcId="{2F95BEDA-5091-497C-BF67-FC9FD744271E}" destId="{63B7B070-891B-4DA7-AB06-9B562A9D048B}" srcOrd="0" destOrd="0" presId="urn:microsoft.com/office/officeart/2005/8/layout/hierarchy3"/>
    <dgm:cxn modelId="{56C64C83-BDA9-4DEB-B988-368567FA561D}" type="presParOf" srcId="{2F95BEDA-5091-497C-BF67-FC9FD744271E}" destId="{6377E198-7D16-4C68-8266-2B0F324CE3A7}" srcOrd="1" destOrd="0" presId="urn:microsoft.com/office/officeart/2005/8/layout/hierarchy3"/>
    <dgm:cxn modelId="{66A38FD5-C114-4B51-B660-AFC59B5E34D9}" type="presParOf" srcId="{50BF3357-DD64-407F-91FC-AA9BB99EF2B8}" destId="{8E50C6A3-1CA8-45AF-96B1-A2AA707E67F1}" srcOrd="1" destOrd="0" presId="urn:microsoft.com/office/officeart/2005/8/layout/hierarchy3"/>
    <dgm:cxn modelId="{9396AF16-FA04-447A-9F87-9ACD29F59BB6}" type="presParOf" srcId="{8E50C6A3-1CA8-45AF-96B1-A2AA707E67F1}" destId="{762CC9A9-2808-4D85-9801-6A2D4D75DBA2}" srcOrd="0" destOrd="0" presId="urn:microsoft.com/office/officeart/2005/8/layout/hierarchy3"/>
    <dgm:cxn modelId="{D67C50E7-27A9-405F-B493-AF0C8B0F1634}" type="presParOf" srcId="{8E50C6A3-1CA8-45AF-96B1-A2AA707E67F1}" destId="{5EFFDB36-9285-494F-8BEC-9896833B13F7}" srcOrd="1" destOrd="0" presId="urn:microsoft.com/office/officeart/2005/8/layout/hierarchy3"/>
    <dgm:cxn modelId="{348404CC-7A75-4CDC-B263-9AC588256D6E}" type="presParOf" srcId="{8E50C6A3-1CA8-45AF-96B1-A2AA707E67F1}" destId="{AD150EA5-E050-491A-A20D-F2D0F34B66BD}" srcOrd="2" destOrd="0" presId="urn:microsoft.com/office/officeart/2005/8/layout/hierarchy3"/>
    <dgm:cxn modelId="{556284B9-2FC1-4849-A862-10D415125643}" type="presParOf" srcId="{8E50C6A3-1CA8-45AF-96B1-A2AA707E67F1}" destId="{D66D142F-5B05-4E95-8178-6EDB38FDF785}" srcOrd="3" destOrd="0" presId="urn:microsoft.com/office/officeart/2005/8/layout/hierarchy3"/>
    <dgm:cxn modelId="{ACD6C005-CE28-46E2-8C22-3FA2B5CA32AD}" type="presParOf" srcId="{8E50C6A3-1CA8-45AF-96B1-A2AA707E67F1}" destId="{9E9AFE52-8C09-4B42-863A-5C6DDF9AD9B7}" srcOrd="4" destOrd="0" presId="urn:microsoft.com/office/officeart/2005/8/layout/hierarchy3"/>
    <dgm:cxn modelId="{69FFD4F9-C43A-445A-94DA-55AFBB22A452}" type="presParOf" srcId="{8E50C6A3-1CA8-45AF-96B1-A2AA707E67F1}" destId="{9C626D83-C63E-4DCD-8EDC-0C0F188E2583}" srcOrd="5" destOrd="0" presId="urn:microsoft.com/office/officeart/2005/8/layout/hierarchy3"/>
    <dgm:cxn modelId="{F12E8324-1497-441F-8FAA-1FB33B609EEA}" type="presParOf" srcId="{8E50C6A3-1CA8-45AF-96B1-A2AA707E67F1}" destId="{47373F00-5A10-47B4-8C8C-34B24BBBEA9D}" srcOrd="6" destOrd="0" presId="urn:microsoft.com/office/officeart/2005/8/layout/hierarchy3"/>
    <dgm:cxn modelId="{E1C24C6B-463E-488D-87D8-30A566FF28CB}" type="presParOf" srcId="{8E50C6A3-1CA8-45AF-96B1-A2AA707E67F1}" destId="{E04C77E8-1D1D-44E1-85DB-82603CA64E81}"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90078-3B41-488D-A86A-43872E00D84D}"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11F343CE-4204-4872-B6B2-D78E9F9C33E3}">
      <dgm:prSet/>
      <dgm:spPr/>
      <dgm:t>
        <a:bodyPr/>
        <a:lstStyle/>
        <a:p>
          <a:pPr rtl="0"/>
          <a:r>
            <a:rPr lang="en-US" b="0"/>
            <a:t>O: </a:t>
          </a:r>
          <a:r>
            <a:rPr lang="en-US" b="0">
              <a:latin typeface="Gill Sans MT" panose="020B0502020104020203"/>
            </a:rPr>
            <a:t>The hematuria</a:t>
          </a:r>
          <a:r>
            <a:rPr lang="en-US" b="0"/>
            <a:t> started late last night</a:t>
          </a:r>
          <a:r>
            <a:rPr lang="en-US" b="0">
              <a:latin typeface="Gill Sans MT" panose="020B0502020104020203"/>
            </a:rPr>
            <a:t>, but the patient has experienced increased frequency in the past three months. </a:t>
          </a:r>
          <a:endParaRPr lang="en-US" b="0"/>
        </a:p>
      </dgm:t>
    </dgm:pt>
    <dgm:pt modelId="{C243D41C-B09B-4D6D-B3BF-80AEC09D347D}" type="parTrans" cxnId="{32D12815-9532-478D-B97F-8F18731CDF8C}">
      <dgm:prSet/>
      <dgm:spPr/>
      <dgm:t>
        <a:bodyPr/>
        <a:lstStyle/>
        <a:p>
          <a:endParaRPr lang="en-US"/>
        </a:p>
      </dgm:t>
    </dgm:pt>
    <dgm:pt modelId="{DF10F0E2-C54F-461D-8BB6-8157C1BE005E}" type="sibTrans" cxnId="{32D12815-9532-478D-B97F-8F18731CDF8C}">
      <dgm:prSet/>
      <dgm:spPr/>
      <dgm:t>
        <a:bodyPr/>
        <a:lstStyle/>
        <a:p>
          <a:endParaRPr lang="en-US"/>
        </a:p>
      </dgm:t>
    </dgm:pt>
    <dgm:pt modelId="{2722D9C7-66A4-4E1B-B6EC-B47C5C733ECD}">
      <dgm:prSet/>
      <dgm:spPr/>
      <dgm:t>
        <a:bodyPr/>
        <a:lstStyle/>
        <a:p>
          <a:r>
            <a:rPr lang="en-US" b="0"/>
            <a:t>L: The patient has blood in his urine. </a:t>
          </a:r>
        </a:p>
      </dgm:t>
    </dgm:pt>
    <dgm:pt modelId="{A239B3A1-9B4C-49D3-BB9A-B71023A3FF42}" type="parTrans" cxnId="{6F821E13-58D2-4D55-BA08-3365030DDC56}">
      <dgm:prSet/>
      <dgm:spPr/>
      <dgm:t>
        <a:bodyPr/>
        <a:lstStyle/>
        <a:p>
          <a:endParaRPr lang="en-US"/>
        </a:p>
      </dgm:t>
    </dgm:pt>
    <dgm:pt modelId="{2FD8FE69-579F-45FC-83AA-A273278D19CB}" type="sibTrans" cxnId="{6F821E13-58D2-4D55-BA08-3365030DDC56}">
      <dgm:prSet/>
      <dgm:spPr/>
      <dgm:t>
        <a:bodyPr/>
        <a:lstStyle/>
        <a:p>
          <a:endParaRPr lang="en-US"/>
        </a:p>
      </dgm:t>
    </dgm:pt>
    <dgm:pt modelId="{7564B14C-F325-4904-8AFF-13DD69159596}">
      <dgm:prSet/>
      <dgm:spPr/>
      <dgm:t>
        <a:bodyPr/>
        <a:lstStyle/>
        <a:p>
          <a:r>
            <a:rPr lang="en-US" b="0"/>
            <a:t>D: His urine has had a pink tinge or redness each urination since starting last night.</a:t>
          </a:r>
        </a:p>
      </dgm:t>
    </dgm:pt>
    <dgm:pt modelId="{04867648-35C6-4145-B5FC-7C7E5249781E}" type="parTrans" cxnId="{4ABC6BBB-07BB-40FE-9604-CA8597CBE2B3}">
      <dgm:prSet/>
      <dgm:spPr/>
      <dgm:t>
        <a:bodyPr/>
        <a:lstStyle/>
        <a:p>
          <a:endParaRPr lang="en-US"/>
        </a:p>
      </dgm:t>
    </dgm:pt>
    <dgm:pt modelId="{AFCDAE58-8618-48B1-9FD7-6E8B0CE6E31A}" type="sibTrans" cxnId="{4ABC6BBB-07BB-40FE-9604-CA8597CBE2B3}">
      <dgm:prSet/>
      <dgm:spPr/>
      <dgm:t>
        <a:bodyPr/>
        <a:lstStyle/>
        <a:p>
          <a:endParaRPr lang="en-US"/>
        </a:p>
      </dgm:t>
    </dgm:pt>
    <dgm:pt modelId="{00BB2B79-8CAB-43CD-AE9F-86A3652EA790}">
      <dgm:prSet/>
      <dgm:spPr/>
      <dgm:t>
        <a:bodyPr/>
        <a:lstStyle/>
        <a:p>
          <a:pPr rtl="0"/>
          <a:r>
            <a:rPr lang="en-US" b="0"/>
            <a:t>C: </a:t>
          </a:r>
          <a:r>
            <a:rPr lang="en-US" b="0">
              <a:latin typeface="Gill Sans MT" panose="020B0502020104020203"/>
            </a:rPr>
            <a:t>The patient</a:t>
          </a:r>
          <a:r>
            <a:rPr lang="en-US" b="0"/>
            <a:t> does not complain of any pain but does experience frequency and urgency. </a:t>
          </a:r>
        </a:p>
      </dgm:t>
    </dgm:pt>
    <dgm:pt modelId="{EA0C4A10-9670-4273-9B2C-52C142658331}" type="parTrans" cxnId="{A6187849-D648-4A6F-81E8-C730F3F594B0}">
      <dgm:prSet/>
      <dgm:spPr/>
      <dgm:t>
        <a:bodyPr/>
        <a:lstStyle/>
        <a:p>
          <a:endParaRPr lang="en-US"/>
        </a:p>
      </dgm:t>
    </dgm:pt>
    <dgm:pt modelId="{EAAFAAE7-5D6A-425A-82EA-46AB024BFAEA}" type="sibTrans" cxnId="{A6187849-D648-4A6F-81E8-C730F3F594B0}">
      <dgm:prSet/>
      <dgm:spPr/>
      <dgm:t>
        <a:bodyPr/>
        <a:lstStyle/>
        <a:p>
          <a:endParaRPr lang="en-US"/>
        </a:p>
      </dgm:t>
    </dgm:pt>
    <dgm:pt modelId="{CC162E2F-4CA8-4B65-956A-65F387EC35BD}">
      <dgm:prSet/>
      <dgm:spPr/>
      <dgm:t>
        <a:bodyPr/>
        <a:lstStyle/>
        <a:p>
          <a:r>
            <a:rPr lang="en-US" b="0"/>
            <a:t>A: It has become increasingly red in color since this morning. </a:t>
          </a:r>
        </a:p>
      </dgm:t>
    </dgm:pt>
    <dgm:pt modelId="{A7D33824-5A52-4726-AB8C-38A2794CF48E}" type="parTrans" cxnId="{A5E4C4CD-8961-4D5D-A524-814072F15A53}">
      <dgm:prSet/>
      <dgm:spPr/>
      <dgm:t>
        <a:bodyPr/>
        <a:lstStyle/>
        <a:p>
          <a:endParaRPr lang="en-US"/>
        </a:p>
      </dgm:t>
    </dgm:pt>
    <dgm:pt modelId="{F37D9746-A7F6-4A9F-A775-21C1A1688D8B}" type="sibTrans" cxnId="{A5E4C4CD-8961-4D5D-A524-814072F15A53}">
      <dgm:prSet/>
      <dgm:spPr/>
      <dgm:t>
        <a:bodyPr/>
        <a:lstStyle/>
        <a:p>
          <a:endParaRPr lang="en-US"/>
        </a:p>
      </dgm:t>
    </dgm:pt>
    <dgm:pt modelId="{CE43E362-48E2-4A03-8D98-13E8920DE659}">
      <dgm:prSet/>
      <dgm:spPr/>
      <dgm:t>
        <a:bodyPr/>
        <a:lstStyle/>
        <a:p>
          <a:r>
            <a:rPr lang="en-US" b="0"/>
            <a:t>R: He tried to drink more water, but that did not seem to help. </a:t>
          </a:r>
        </a:p>
      </dgm:t>
    </dgm:pt>
    <dgm:pt modelId="{BFDD4FBA-87F9-492B-B94C-312A8EFE5327}" type="parTrans" cxnId="{E5415B60-D6EE-47B6-B5C9-3EE4D14DDDD5}">
      <dgm:prSet/>
      <dgm:spPr/>
      <dgm:t>
        <a:bodyPr/>
        <a:lstStyle/>
        <a:p>
          <a:endParaRPr lang="en-US"/>
        </a:p>
      </dgm:t>
    </dgm:pt>
    <dgm:pt modelId="{93B9BEF1-8FAA-49D5-BFBC-B32F1BB70D3D}" type="sibTrans" cxnId="{E5415B60-D6EE-47B6-B5C9-3EE4D14DDDD5}">
      <dgm:prSet/>
      <dgm:spPr/>
      <dgm:t>
        <a:bodyPr/>
        <a:lstStyle/>
        <a:p>
          <a:endParaRPr lang="en-US"/>
        </a:p>
      </dgm:t>
    </dgm:pt>
    <dgm:pt modelId="{F19F248E-64A1-4067-8E00-216BB42DE792}">
      <dgm:prSet/>
      <dgm:spPr/>
      <dgm:t>
        <a:bodyPr/>
        <a:lstStyle/>
        <a:p>
          <a:r>
            <a:rPr lang="en-US" b="0"/>
            <a:t>T: He has not tried any medications or other treatments. </a:t>
          </a:r>
        </a:p>
      </dgm:t>
    </dgm:pt>
    <dgm:pt modelId="{3A3A5ECC-8145-4CDD-BE78-EDF30C2A94BF}" type="parTrans" cxnId="{2F4A72B1-8D7B-4ED2-A302-7ECBC2F26CD4}">
      <dgm:prSet/>
      <dgm:spPr/>
      <dgm:t>
        <a:bodyPr/>
        <a:lstStyle/>
        <a:p>
          <a:endParaRPr lang="en-US"/>
        </a:p>
      </dgm:t>
    </dgm:pt>
    <dgm:pt modelId="{0E7EE262-73F1-42AD-B550-1EB8A040E48D}" type="sibTrans" cxnId="{2F4A72B1-8D7B-4ED2-A302-7ECBC2F26CD4}">
      <dgm:prSet/>
      <dgm:spPr/>
      <dgm:t>
        <a:bodyPr/>
        <a:lstStyle/>
        <a:p>
          <a:endParaRPr lang="en-US"/>
        </a:p>
      </dgm:t>
    </dgm:pt>
    <dgm:pt modelId="{E7067B75-EC53-4596-8089-ABDF5CEA8CEA}">
      <dgm:prSet/>
      <dgm:spPr/>
      <dgm:t>
        <a:bodyPr/>
        <a:lstStyle/>
        <a:p>
          <a:r>
            <a:rPr lang="en-US" b="0"/>
            <a:t>S: A general discomfort score of 2/10 is reported by the patient, but he is extremely worried about the situation.</a:t>
          </a:r>
        </a:p>
      </dgm:t>
    </dgm:pt>
    <dgm:pt modelId="{308EC344-AFB5-4ABE-A288-05D75F1DA04A}" type="parTrans" cxnId="{AC29CB97-F52D-4791-9D73-2C460DB230A4}">
      <dgm:prSet/>
      <dgm:spPr/>
      <dgm:t>
        <a:bodyPr/>
        <a:lstStyle/>
        <a:p>
          <a:endParaRPr lang="en-US"/>
        </a:p>
      </dgm:t>
    </dgm:pt>
    <dgm:pt modelId="{0A9617E8-7730-4C6E-8810-1F0C8A04FAB2}" type="sibTrans" cxnId="{AC29CB97-F52D-4791-9D73-2C460DB230A4}">
      <dgm:prSet/>
      <dgm:spPr/>
      <dgm:t>
        <a:bodyPr/>
        <a:lstStyle/>
        <a:p>
          <a:endParaRPr lang="en-US"/>
        </a:p>
      </dgm:t>
    </dgm:pt>
    <dgm:pt modelId="{A6F76103-D323-4054-A487-1EC16C36E7BD}" type="pres">
      <dgm:prSet presAssocID="{DC890078-3B41-488D-A86A-43872E00D84D}" presName="vert0" presStyleCnt="0">
        <dgm:presLayoutVars>
          <dgm:dir/>
          <dgm:animOne val="branch"/>
          <dgm:animLvl val="lvl"/>
        </dgm:presLayoutVars>
      </dgm:prSet>
      <dgm:spPr/>
    </dgm:pt>
    <dgm:pt modelId="{CEFF6313-FF02-4B55-A2E7-F7482A76C123}" type="pres">
      <dgm:prSet presAssocID="{11F343CE-4204-4872-B6B2-D78E9F9C33E3}" presName="thickLine" presStyleLbl="alignNode1" presStyleIdx="0" presStyleCnt="8"/>
      <dgm:spPr/>
    </dgm:pt>
    <dgm:pt modelId="{F6DC169B-4F12-4744-8142-2A448CCCAA2F}" type="pres">
      <dgm:prSet presAssocID="{11F343CE-4204-4872-B6B2-D78E9F9C33E3}" presName="horz1" presStyleCnt="0"/>
      <dgm:spPr/>
    </dgm:pt>
    <dgm:pt modelId="{DE190FF1-D357-41EF-821B-5FAB2B002618}" type="pres">
      <dgm:prSet presAssocID="{11F343CE-4204-4872-B6B2-D78E9F9C33E3}" presName="tx1" presStyleLbl="revTx" presStyleIdx="0" presStyleCnt="8"/>
      <dgm:spPr/>
    </dgm:pt>
    <dgm:pt modelId="{7535441B-2504-41D3-A7CE-9B79F011DE0C}" type="pres">
      <dgm:prSet presAssocID="{11F343CE-4204-4872-B6B2-D78E9F9C33E3}" presName="vert1" presStyleCnt="0"/>
      <dgm:spPr/>
    </dgm:pt>
    <dgm:pt modelId="{A6DFB089-C8D6-4607-A2AE-A70208F48E2F}" type="pres">
      <dgm:prSet presAssocID="{2722D9C7-66A4-4E1B-B6EC-B47C5C733ECD}" presName="thickLine" presStyleLbl="alignNode1" presStyleIdx="1" presStyleCnt="8"/>
      <dgm:spPr/>
    </dgm:pt>
    <dgm:pt modelId="{7E94F78D-F857-4B0A-A1AB-3CADE12DDF61}" type="pres">
      <dgm:prSet presAssocID="{2722D9C7-66A4-4E1B-B6EC-B47C5C733ECD}" presName="horz1" presStyleCnt="0"/>
      <dgm:spPr/>
    </dgm:pt>
    <dgm:pt modelId="{F9B13958-7F8F-4D75-BDFF-8D2868C1B9A5}" type="pres">
      <dgm:prSet presAssocID="{2722D9C7-66A4-4E1B-B6EC-B47C5C733ECD}" presName="tx1" presStyleLbl="revTx" presStyleIdx="1" presStyleCnt="8"/>
      <dgm:spPr/>
    </dgm:pt>
    <dgm:pt modelId="{61D0BAE8-29D5-4BC1-AED8-BA942A766DA8}" type="pres">
      <dgm:prSet presAssocID="{2722D9C7-66A4-4E1B-B6EC-B47C5C733ECD}" presName="vert1" presStyleCnt="0"/>
      <dgm:spPr/>
    </dgm:pt>
    <dgm:pt modelId="{44BE8C37-B035-4BC5-9A38-3FA8EFC4B84C}" type="pres">
      <dgm:prSet presAssocID="{7564B14C-F325-4904-8AFF-13DD69159596}" presName="thickLine" presStyleLbl="alignNode1" presStyleIdx="2" presStyleCnt="8"/>
      <dgm:spPr/>
    </dgm:pt>
    <dgm:pt modelId="{FFF09E5E-D5D0-4A5B-9660-89C4EB524D0C}" type="pres">
      <dgm:prSet presAssocID="{7564B14C-F325-4904-8AFF-13DD69159596}" presName="horz1" presStyleCnt="0"/>
      <dgm:spPr/>
    </dgm:pt>
    <dgm:pt modelId="{0E9BB1B6-09DB-4196-88F4-A92851C5A9AD}" type="pres">
      <dgm:prSet presAssocID="{7564B14C-F325-4904-8AFF-13DD69159596}" presName="tx1" presStyleLbl="revTx" presStyleIdx="2" presStyleCnt="8"/>
      <dgm:spPr/>
    </dgm:pt>
    <dgm:pt modelId="{2E2F57AB-64B8-4BE4-9C9B-9FAD0843C235}" type="pres">
      <dgm:prSet presAssocID="{7564B14C-F325-4904-8AFF-13DD69159596}" presName="vert1" presStyleCnt="0"/>
      <dgm:spPr/>
    </dgm:pt>
    <dgm:pt modelId="{0FC0FF5D-7170-4C87-9EB5-3CC442FD1A9D}" type="pres">
      <dgm:prSet presAssocID="{00BB2B79-8CAB-43CD-AE9F-86A3652EA790}" presName="thickLine" presStyleLbl="alignNode1" presStyleIdx="3" presStyleCnt="8"/>
      <dgm:spPr/>
    </dgm:pt>
    <dgm:pt modelId="{A094BF56-D07F-45D7-80D9-61C7D327AF08}" type="pres">
      <dgm:prSet presAssocID="{00BB2B79-8CAB-43CD-AE9F-86A3652EA790}" presName="horz1" presStyleCnt="0"/>
      <dgm:spPr/>
    </dgm:pt>
    <dgm:pt modelId="{8F77903D-CF10-4F16-826B-0142BE51B808}" type="pres">
      <dgm:prSet presAssocID="{00BB2B79-8CAB-43CD-AE9F-86A3652EA790}" presName="tx1" presStyleLbl="revTx" presStyleIdx="3" presStyleCnt="8"/>
      <dgm:spPr/>
    </dgm:pt>
    <dgm:pt modelId="{53D07ABA-3B97-4BD3-93BA-1D7AF1AB56E9}" type="pres">
      <dgm:prSet presAssocID="{00BB2B79-8CAB-43CD-AE9F-86A3652EA790}" presName="vert1" presStyleCnt="0"/>
      <dgm:spPr/>
    </dgm:pt>
    <dgm:pt modelId="{C6124540-C51B-4999-848F-C0ED5425511F}" type="pres">
      <dgm:prSet presAssocID="{CC162E2F-4CA8-4B65-956A-65F387EC35BD}" presName="thickLine" presStyleLbl="alignNode1" presStyleIdx="4" presStyleCnt="8"/>
      <dgm:spPr/>
    </dgm:pt>
    <dgm:pt modelId="{FB6869BA-5DD8-42FD-B98F-C558FF7657D5}" type="pres">
      <dgm:prSet presAssocID="{CC162E2F-4CA8-4B65-956A-65F387EC35BD}" presName="horz1" presStyleCnt="0"/>
      <dgm:spPr/>
    </dgm:pt>
    <dgm:pt modelId="{48BBFD7C-EEE1-414A-A4F2-AAB110B0FD6F}" type="pres">
      <dgm:prSet presAssocID="{CC162E2F-4CA8-4B65-956A-65F387EC35BD}" presName="tx1" presStyleLbl="revTx" presStyleIdx="4" presStyleCnt="8"/>
      <dgm:spPr/>
    </dgm:pt>
    <dgm:pt modelId="{9FC48F94-1AE2-421D-BB9B-417770A66F38}" type="pres">
      <dgm:prSet presAssocID="{CC162E2F-4CA8-4B65-956A-65F387EC35BD}" presName="vert1" presStyleCnt="0"/>
      <dgm:spPr/>
    </dgm:pt>
    <dgm:pt modelId="{9B99E4DF-0774-4140-B0FA-BFDEB325D284}" type="pres">
      <dgm:prSet presAssocID="{CE43E362-48E2-4A03-8D98-13E8920DE659}" presName="thickLine" presStyleLbl="alignNode1" presStyleIdx="5" presStyleCnt="8"/>
      <dgm:spPr/>
    </dgm:pt>
    <dgm:pt modelId="{005E8580-F1AB-432D-B39A-E92A3C11EC2C}" type="pres">
      <dgm:prSet presAssocID="{CE43E362-48E2-4A03-8D98-13E8920DE659}" presName="horz1" presStyleCnt="0"/>
      <dgm:spPr/>
    </dgm:pt>
    <dgm:pt modelId="{BC1DDE12-64FF-4485-9B9D-04D7ED192772}" type="pres">
      <dgm:prSet presAssocID="{CE43E362-48E2-4A03-8D98-13E8920DE659}" presName="tx1" presStyleLbl="revTx" presStyleIdx="5" presStyleCnt="8"/>
      <dgm:spPr/>
    </dgm:pt>
    <dgm:pt modelId="{943B0637-97D2-4317-9092-2D85ABD99127}" type="pres">
      <dgm:prSet presAssocID="{CE43E362-48E2-4A03-8D98-13E8920DE659}" presName="vert1" presStyleCnt="0"/>
      <dgm:spPr/>
    </dgm:pt>
    <dgm:pt modelId="{6DA7EB52-011E-44D6-BED5-36AF44BD6D53}" type="pres">
      <dgm:prSet presAssocID="{F19F248E-64A1-4067-8E00-216BB42DE792}" presName="thickLine" presStyleLbl="alignNode1" presStyleIdx="6" presStyleCnt="8"/>
      <dgm:spPr/>
    </dgm:pt>
    <dgm:pt modelId="{34DECB71-4AB9-4E27-BE2E-D5A5B2577AA8}" type="pres">
      <dgm:prSet presAssocID="{F19F248E-64A1-4067-8E00-216BB42DE792}" presName="horz1" presStyleCnt="0"/>
      <dgm:spPr/>
    </dgm:pt>
    <dgm:pt modelId="{3156BA5E-6BC2-4897-BA1C-4C33104A3B10}" type="pres">
      <dgm:prSet presAssocID="{F19F248E-64A1-4067-8E00-216BB42DE792}" presName="tx1" presStyleLbl="revTx" presStyleIdx="6" presStyleCnt="8"/>
      <dgm:spPr/>
    </dgm:pt>
    <dgm:pt modelId="{999C222B-773A-402A-BD40-961C7B38A643}" type="pres">
      <dgm:prSet presAssocID="{F19F248E-64A1-4067-8E00-216BB42DE792}" presName="vert1" presStyleCnt="0"/>
      <dgm:spPr/>
    </dgm:pt>
    <dgm:pt modelId="{52A5F45A-1B61-4CDE-8A11-6340206F46AA}" type="pres">
      <dgm:prSet presAssocID="{E7067B75-EC53-4596-8089-ABDF5CEA8CEA}" presName="thickLine" presStyleLbl="alignNode1" presStyleIdx="7" presStyleCnt="8"/>
      <dgm:spPr/>
    </dgm:pt>
    <dgm:pt modelId="{40F73C3F-29A9-4F7F-8DBD-3B1929B4673C}" type="pres">
      <dgm:prSet presAssocID="{E7067B75-EC53-4596-8089-ABDF5CEA8CEA}" presName="horz1" presStyleCnt="0"/>
      <dgm:spPr/>
    </dgm:pt>
    <dgm:pt modelId="{F70438E5-331B-4A1F-8591-3A27C48EABFF}" type="pres">
      <dgm:prSet presAssocID="{E7067B75-EC53-4596-8089-ABDF5CEA8CEA}" presName="tx1" presStyleLbl="revTx" presStyleIdx="7" presStyleCnt="8"/>
      <dgm:spPr/>
    </dgm:pt>
    <dgm:pt modelId="{D68DB7FA-8864-4B01-8E1C-D8D41EE3442D}" type="pres">
      <dgm:prSet presAssocID="{E7067B75-EC53-4596-8089-ABDF5CEA8CEA}" presName="vert1" presStyleCnt="0"/>
      <dgm:spPr/>
    </dgm:pt>
  </dgm:ptLst>
  <dgm:cxnLst>
    <dgm:cxn modelId="{6F821E13-58D2-4D55-BA08-3365030DDC56}" srcId="{DC890078-3B41-488D-A86A-43872E00D84D}" destId="{2722D9C7-66A4-4E1B-B6EC-B47C5C733ECD}" srcOrd="1" destOrd="0" parTransId="{A239B3A1-9B4C-49D3-BB9A-B71023A3FF42}" sibTransId="{2FD8FE69-579F-45FC-83AA-A273278D19CB}"/>
    <dgm:cxn modelId="{32D12815-9532-478D-B97F-8F18731CDF8C}" srcId="{DC890078-3B41-488D-A86A-43872E00D84D}" destId="{11F343CE-4204-4872-B6B2-D78E9F9C33E3}" srcOrd="0" destOrd="0" parTransId="{C243D41C-B09B-4D6D-B3BF-80AEC09D347D}" sibTransId="{DF10F0E2-C54F-461D-8BB6-8157C1BE005E}"/>
    <dgm:cxn modelId="{C5A80F1C-63AF-414E-A60C-2EE36B0D9820}" type="presOf" srcId="{CC162E2F-4CA8-4B65-956A-65F387EC35BD}" destId="{48BBFD7C-EEE1-414A-A4F2-AAB110B0FD6F}" srcOrd="0" destOrd="0" presId="urn:microsoft.com/office/officeart/2008/layout/LinedList"/>
    <dgm:cxn modelId="{0084DC1C-0DDD-4C12-BD9B-CC95C5386858}" type="presOf" srcId="{00BB2B79-8CAB-43CD-AE9F-86A3652EA790}" destId="{8F77903D-CF10-4F16-826B-0142BE51B808}" srcOrd="0" destOrd="0" presId="urn:microsoft.com/office/officeart/2008/layout/LinedList"/>
    <dgm:cxn modelId="{A6187849-D648-4A6F-81E8-C730F3F594B0}" srcId="{DC890078-3B41-488D-A86A-43872E00D84D}" destId="{00BB2B79-8CAB-43CD-AE9F-86A3652EA790}" srcOrd="3" destOrd="0" parTransId="{EA0C4A10-9670-4273-9B2C-52C142658331}" sibTransId="{EAAFAAE7-5D6A-425A-82EA-46AB024BFAEA}"/>
    <dgm:cxn modelId="{67A57253-BBFB-4540-AF51-3F2B8BE786A6}" type="presOf" srcId="{11F343CE-4204-4872-B6B2-D78E9F9C33E3}" destId="{DE190FF1-D357-41EF-821B-5FAB2B002618}" srcOrd="0" destOrd="0" presId="urn:microsoft.com/office/officeart/2008/layout/LinedList"/>
    <dgm:cxn modelId="{01EC8956-AE76-4CDB-8061-7AC19C563D18}" type="presOf" srcId="{F19F248E-64A1-4067-8E00-216BB42DE792}" destId="{3156BA5E-6BC2-4897-BA1C-4C33104A3B10}" srcOrd="0" destOrd="0" presId="urn:microsoft.com/office/officeart/2008/layout/LinedList"/>
    <dgm:cxn modelId="{B13BDB5C-BF0B-41A6-A2B1-4A0C996B1A95}" type="presOf" srcId="{7564B14C-F325-4904-8AFF-13DD69159596}" destId="{0E9BB1B6-09DB-4196-88F4-A92851C5A9AD}" srcOrd="0" destOrd="0" presId="urn:microsoft.com/office/officeart/2008/layout/LinedList"/>
    <dgm:cxn modelId="{E5415B60-D6EE-47B6-B5C9-3EE4D14DDDD5}" srcId="{DC890078-3B41-488D-A86A-43872E00D84D}" destId="{CE43E362-48E2-4A03-8D98-13E8920DE659}" srcOrd="5" destOrd="0" parTransId="{BFDD4FBA-87F9-492B-B94C-312A8EFE5327}" sibTransId="{93B9BEF1-8FAA-49D5-BFBC-B32F1BB70D3D}"/>
    <dgm:cxn modelId="{03F4AB68-A936-4C2A-82E1-E0F43F546666}" type="presOf" srcId="{CE43E362-48E2-4A03-8D98-13E8920DE659}" destId="{BC1DDE12-64FF-4485-9B9D-04D7ED192772}" srcOrd="0" destOrd="0" presId="urn:microsoft.com/office/officeart/2008/layout/LinedList"/>
    <dgm:cxn modelId="{AC29CB97-F52D-4791-9D73-2C460DB230A4}" srcId="{DC890078-3B41-488D-A86A-43872E00D84D}" destId="{E7067B75-EC53-4596-8089-ABDF5CEA8CEA}" srcOrd="7" destOrd="0" parTransId="{308EC344-AFB5-4ABE-A288-05D75F1DA04A}" sibTransId="{0A9617E8-7730-4C6E-8810-1F0C8A04FAB2}"/>
    <dgm:cxn modelId="{2F4A72B1-8D7B-4ED2-A302-7ECBC2F26CD4}" srcId="{DC890078-3B41-488D-A86A-43872E00D84D}" destId="{F19F248E-64A1-4067-8E00-216BB42DE792}" srcOrd="6" destOrd="0" parTransId="{3A3A5ECC-8145-4CDD-BE78-EDF30C2A94BF}" sibTransId="{0E7EE262-73F1-42AD-B550-1EB8A040E48D}"/>
    <dgm:cxn modelId="{B00BE3B6-B6F3-44F7-9A3A-0C788FF91061}" type="presOf" srcId="{DC890078-3B41-488D-A86A-43872E00D84D}" destId="{A6F76103-D323-4054-A487-1EC16C36E7BD}" srcOrd="0" destOrd="0" presId="urn:microsoft.com/office/officeart/2008/layout/LinedList"/>
    <dgm:cxn modelId="{B717B0BA-9247-4374-ACFD-268F284B561C}" type="presOf" srcId="{2722D9C7-66A4-4E1B-B6EC-B47C5C733ECD}" destId="{F9B13958-7F8F-4D75-BDFF-8D2868C1B9A5}" srcOrd="0" destOrd="0" presId="urn:microsoft.com/office/officeart/2008/layout/LinedList"/>
    <dgm:cxn modelId="{4ABC6BBB-07BB-40FE-9604-CA8597CBE2B3}" srcId="{DC890078-3B41-488D-A86A-43872E00D84D}" destId="{7564B14C-F325-4904-8AFF-13DD69159596}" srcOrd="2" destOrd="0" parTransId="{04867648-35C6-4145-B5FC-7C7E5249781E}" sibTransId="{AFCDAE58-8618-48B1-9FD7-6E8B0CE6E31A}"/>
    <dgm:cxn modelId="{A5E4C4CD-8961-4D5D-A524-814072F15A53}" srcId="{DC890078-3B41-488D-A86A-43872E00D84D}" destId="{CC162E2F-4CA8-4B65-956A-65F387EC35BD}" srcOrd="4" destOrd="0" parTransId="{A7D33824-5A52-4726-AB8C-38A2794CF48E}" sibTransId="{F37D9746-A7F6-4A9F-A775-21C1A1688D8B}"/>
    <dgm:cxn modelId="{DB70E7D5-B3E5-4FE3-9486-646EDA6E35D0}" type="presOf" srcId="{E7067B75-EC53-4596-8089-ABDF5CEA8CEA}" destId="{F70438E5-331B-4A1F-8591-3A27C48EABFF}" srcOrd="0" destOrd="0" presId="urn:microsoft.com/office/officeart/2008/layout/LinedList"/>
    <dgm:cxn modelId="{7F3A650B-26AA-4B43-BCEF-979D0C6982D8}" type="presParOf" srcId="{A6F76103-D323-4054-A487-1EC16C36E7BD}" destId="{CEFF6313-FF02-4B55-A2E7-F7482A76C123}" srcOrd="0" destOrd="0" presId="urn:microsoft.com/office/officeart/2008/layout/LinedList"/>
    <dgm:cxn modelId="{00F95604-6B0C-4EE4-8E89-E7339ADC0FA2}" type="presParOf" srcId="{A6F76103-D323-4054-A487-1EC16C36E7BD}" destId="{F6DC169B-4F12-4744-8142-2A448CCCAA2F}" srcOrd="1" destOrd="0" presId="urn:microsoft.com/office/officeart/2008/layout/LinedList"/>
    <dgm:cxn modelId="{976F9A76-FFC1-40BF-9E26-D8EF0828972C}" type="presParOf" srcId="{F6DC169B-4F12-4744-8142-2A448CCCAA2F}" destId="{DE190FF1-D357-41EF-821B-5FAB2B002618}" srcOrd="0" destOrd="0" presId="urn:microsoft.com/office/officeart/2008/layout/LinedList"/>
    <dgm:cxn modelId="{DC58DD98-1E53-4454-92DE-A8EDADAE5B8B}" type="presParOf" srcId="{F6DC169B-4F12-4744-8142-2A448CCCAA2F}" destId="{7535441B-2504-41D3-A7CE-9B79F011DE0C}" srcOrd="1" destOrd="0" presId="urn:microsoft.com/office/officeart/2008/layout/LinedList"/>
    <dgm:cxn modelId="{98FE1C28-C710-4BB6-B594-985AF6412789}" type="presParOf" srcId="{A6F76103-D323-4054-A487-1EC16C36E7BD}" destId="{A6DFB089-C8D6-4607-A2AE-A70208F48E2F}" srcOrd="2" destOrd="0" presId="urn:microsoft.com/office/officeart/2008/layout/LinedList"/>
    <dgm:cxn modelId="{D3DFFA42-7437-403A-BB16-1758B471C510}" type="presParOf" srcId="{A6F76103-D323-4054-A487-1EC16C36E7BD}" destId="{7E94F78D-F857-4B0A-A1AB-3CADE12DDF61}" srcOrd="3" destOrd="0" presId="urn:microsoft.com/office/officeart/2008/layout/LinedList"/>
    <dgm:cxn modelId="{BB6CC94C-7D29-42C7-BB4F-24E6CD4B8246}" type="presParOf" srcId="{7E94F78D-F857-4B0A-A1AB-3CADE12DDF61}" destId="{F9B13958-7F8F-4D75-BDFF-8D2868C1B9A5}" srcOrd="0" destOrd="0" presId="urn:microsoft.com/office/officeart/2008/layout/LinedList"/>
    <dgm:cxn modelId="{722AAA79-3D40-4D2E-B814-211D51B04966}" type="presParOf" srcId="{7E94F78D-F857-4B0A-A1AB-3CADE12DDF61}" destId="{61D0BAE8-29D5-4BC1-AED8-BA942A766DA8}" srcOrd="1" destOrd="0" presId="urn:microsoft.com/office/officeart/2008/layout/LinedList"/>
    <dgm:cxn modelId="{8F47E599-429C-4AD9-A144-96BDCCBB22BB}" type="presParOf" srcId="{A6F76103-D323-4054-A487-1EC16C36E7BD}" destId="{44BE8C37-B035-4BC5-9A38-3FA8EFC4B84C}" srcOrd="4" destOrd="0" presId="urn:microsoft.com/office/officeart/2008/layout/LinedList"/>
    <dgm:cxn modelId="{4087CB66-6507-4C5D-980F-00AA8EA397F3}" type="presParOf" srcId="{A6F76103-D323-4054-A487-1EC16C36E7BD}" destId="{FFF09E5E-D5D0-4A5B-9660-89C4EB524D0C}" srcOrd="5" destOrd="0" presId="urn:microsoft.com/office/officeart/2008/layout/LinedList"/>
    <dgm:cxn modelId="{B09F5976-FA4C-4ACA-934A-741518C433AC}" type="presParOf" srcId="{FFF09E5E-D5D0-4A5B-9660-89C4EB524D0C}" destId="{0E9BB1B6-09DB-4196-88F4-A92851C5A9AD}" srcOrd="0" destOrd="0" presId="urn:microsoft.com/office/officeart/2008/layout/LinedList"/>
    <dgm:cxn modelId="{26104A10-820C-4682-925E-0C72FCA31BBA}" type="presParOf" srcId="{FFF09E5E-D5D0-4A5B-9660-89C4EB524D0C}" destId="{2E2F57AB-64B8-4BE4-9C9B-9FAD0843C235}" srcOrd="1" destOrd="0" presId="urn:microsoft.com/office/officeart/2008/layout/LinedList"/>
    <dgm:cxn modelId="{1575FBE3-BC6F-46C2-A55E-212721E12C45}" type="presParOf" srcId="{A6F76103-D323-4054-A487-1EC16C36E7BD}" destId="{0FC0FF5D-7170-4C87-9EB5-3CC442FD1A9D}" srcOrd="6" destOrd="0" presId="urn:microsoft.com/office/officeart/2008/layout/LinedList"/>
    <dgm:cxn modelId="{0CD596D0-1557-40BC-8395-7458639F45ED}" type="presParOf" srcId="{A6F76103-D323-4054-A487-1EC16C36E7BD}" destId="{A094BF56-D07F-45D7-80D9-61C7D327AF08}" srcOrd="7" destOrd="0" presId="urn:microsoft.com/office/officeart/2008/layout/LinedList"/>
    <dgm:cxn modelId="{52D8C937-542F-4F9E-8F3C-DB3AEF07CF6C}" type="presParOf" srcId="{A094BF56-D07F-45D7-80D9-61C7D327AF08}" destId="{8F77903D-CF10-4F16-826B-0142BE51B808}" srcOrd="0" destOrd="0" presId="urn:microsoft.com/office/officeart/2008/layout/LinedList"/>
    <dgm:cxn modelId="{D7373B19-DA1A-45C2-8035-F445DBC3B41E}" type="presParOf" srcId="{A094BF56-D07F-45D7-80D9-61C7D327AF08}" destId="{53D07ABA-3B97-4BD3-93BA-1D7AF1AB56E9}" srcOrd="1" destOrd="0" presId="urn:microsoft.com/office/officeart/2008/layout/LinedList"/>
    <dgm:cxn modelId="{A80AFD13-0643-4493-9328-004905939A1D}" type="presParOf" srcId="{A6F76103-D323-4054-A487-1EC16C36E7BD}" destId="{C6124540-C51B-4999-848F-C0ED5425511F}" srcOrd="8" destOrd="0" presId="urn:microsoft.com/office/officeart/2008/layout/LinedList"/>
    <dgm:cxn modelId="{5F21C2F9-D871-4E8C-84CD-B799E5BD7911}" type="presParOf" srcId="{A6F76103-D323-4054-A487-1EC16C36E7BD}" destId="{FB6869BA-5DD8-42FD-B98F-C558FF7657D5}" srcOrd="9" destOrd="0" presId="urn:microsoft.com/office/officeart/2008/layout/LinedList"/>
    <dgm:cxn modelId="{5BCB76DA-CE79-402A-B57F-4E838484D00D}" type="presParOf" srcId="{FB6869BA-5DD8-42FD-B98F-C558FF7657D5}" destId="{48BBFD7C-EEE1-414A-A4F2-AAB110B0FD6F}" srcOrd="0" destOrd="0" presId="urn:microsoft.com/office/officeart/2008/layout/LinedList"/>
    <dgm:cxn modelId="{F83E0BBB-B8C0-47CC-A281-CE87704D4C94}" type="presParOf" srcId="{FB6869BA-5DD8-42FD-B98F-C558FF7657D5}" destId="{9FC48F94-1AE2-421D-BB9B-417770A66F38}" srcOrd="1" destOrd="0" presId="urn:microsoft.com/office/officeart/2008/layout/LinedList"/>
    <dgm:cxn modelId="{26366154-61DF-48F2-8A87-A9C40E216C47}" type="presParOf" srcId="{A6F76103-D323-4054-A487-1EC16C36E7BD}" destId="{9B99E4DF-0774-4140-B0FA-BFDEB325D284}" srcOrd="10" destOrd="0" presId="urn:microsoft.com/office/officeart/2008/layout/LinedList"/>
    <dgm:cxn modelId="{967F3DB3-14C2-4BBF-8E19-CD5ABC3F9F8C}" type="presParOf" srcId="{A6F76103-D323-4054-A487-1EC16C36E7BD}" destId="{005E8580-F1AB-432D-B39A-E92A3C11EC2C}" srcOrd="11" destOrd="0" presId="urn:microsoft.com/office/officeart/2008/layout/LinedList"/>
    <dgm:cxn modelId="{99C32340-31C5-4D2B-AC40-71E31BB23056}" type="presParOf" srcId="{005E8580-F1AB-432D-B39A-E92A3C11EC2C}" destId="{BC1DDE12-64FF-4485-9B9D-04D7ED192772}" srcOrd="0" destOrd="0" presId="urn:microsoft.com/office/officeart/2008/layout/LinedList"/>
    <dgm:cxn modelId="{10FFB04F-D7E5-496F-8690-97060F4A34A7}" type="presParOf" srcId="{005E8580-F1AB-432D-B39A-E92A3C11EC2C}" destId="{943B0637-97D2-4317-9092-2D85ABD99127}" srcOrd="1" destOrd="0" presId="urn:microsoft.com/office/officeart/2008/layout/LinedList"/>
    <dgm:cxn modelId="{FC51362A-4BFD-4324-8680-F0883278B944}" type="presParOf" srcId="{A6F76103-D323-4054-A487-1EC16C36E7BD}" destId="{6DA7EB52-011E-44D6-BED5-36AF44BD6D53}" srcOrd="12" destOrd="0" presId="urn:microsoft.com/office/officeart/2008/layout/LinedList"/>
    <dgm:cxn modelId="{ADD6A8B3-91A0-4A90-8B64-2F45B8F6325F}" type="presParOf" srcId="{A6F76103-D323-4054-A487-1EC16C36E7BD}" destId="{34DECB71-4AB9-4E27-BE2E-D5A5B2577AA8}" srcOrd="13" destOrd="0" presId="urn:microsoft.com/office/officeart/2008/layout/LinedList"/>
    <dgm:cxn modelId="{8ECDE01D-3D47-4740-9B19-50DFE64D25FC}" type="presParOf" srcId="{34DECB71-4AB9-4E27-BE2E-D5A5B2577AA8}" destId="{3156BA5E-6BC2-4897-BA1C-4C33104A3B10}" srcOrd="0" destOrd="0" presId="urn:microsoft.com/office/officeart/2008/layout/LinedList"/>
    <dgm:cxn modelId="{849D4303-6880-44AE-B148-FA4B0FEC1D04}" type="presParOf" srcId="{34DECB71-4AB9-4E27-BE2E-D5A5B2577AA8}" destId="{999C222B-773A-402A-BD40-961C7B38A643}" srcOrd="1" destOrd="0" presId="urn:microsoft.com/office/officeart/2008/layout/LinedList"/>
    <dgm:cxn modelId="{F47C0F74-980E-4B7F-A77F-93495D461C09}" type="presParOf" srcId="{A6F76103-D323-4054-A487-1EC16C36E7BD}" destId="{52A5F45A-1B61-4CDE-8A11-6340206F46AA}" srcOrd="14" destOrd="0" presId="urn:microsoft.com/office/officeart/2008/layout/LinedList"/>
    <dgm:cxn modelId="{4D6F6F7C-587E-4573-8DDF-B160F761B44D}" type="presParOf" srcId="{A6F76103-D323-4054-A487-1EC16C36E7BD}" destId="{40F73C3F-29A9-4F7F-8DBD-3B1929B4673C}" srcOrd="15" destOrd="0" presId="urn:microsoft.com/office/officeart/2008/layout/LinedList"/>
    <dgm:cxn modelId="{90C82B1D-0926-4DE5-80E6-576BFF0B990A}" type="presParOf" srcId="{40F73C3F-29A9-4F7F-8DBD-3B1929B4673C}" destId="{F70438E5-331B-4A1F-8591-3A27C48EABFF}" srcOrd="0" destOrd="0" presId="urn:microsoft.com/office/officeart/2008/layout/LinedList"/>
    <dgm:cxn modelId="{2EB46BE4-DEC2-444A-AB9B-827A7FD539DA}" type="presParOf" srcId="{40F73C3F-29A9-4F7F-8DBD-3B1929B4673C}" destId="{D68DB7FA-8864-4B01-8E1C-D8D41EE3442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06547D-3E2D-4594-A6B9-D9A9879F9E7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219E952-8ABF-43E6-B238-233A78F2260E}">
      <dgm:prSet/>
      <dgm:spPr/>
      <dgm:t>
        <a:bodyPr/>
        <a:lstStyle/>
        <a:p>
          <a:r>
            <a:rPr lang="en-US"/>
            <a:t>What if?</a:t>
          </a:r>
        </a:p>
      </dgm:t>
    </dgm:pt>
    <dgm:pt modelId="{E3C3BA61-7E18-4F56-AEC7-311A6BE77A88}" type="parTrans" cxnId="{EEFDBBAC-AA71-4712-83CA-BD128F582638}">
      <dgm:prSet/>
      <dgm:spPr/>
      <dgm:t>
        <a:bodyPr/>
        <a:lstStyle/>
        <a:p>
          <a:endParaRPr lang="en-US"/>
        </a:p>
      </dgm:t>
    </dgm:pt>
    <dgm:pt modelId="{2782484E-BD8A-4959-AF08-B33931E0EF28}" type="sibTrans" cxnId="{EEFDBBAC-AA71-4712-83CA-BD128F582638}">
      <dgm:prSet/>
      <dgm:spPr/>
      <dgm:t>
        <a:bodyPr/>
        <a:lstStyle/>
        <a:p>
          <a:endParaRPr lang="en-US"/>
        </a:p>
      </dgm:t>
    </dgm:pt>
    <dgm:pt modelId="{5FE44901-E456-4D0B-A415-8122DEE2172F}">
      <dgm:prSet/>
      <dgm:spPr/>
      <dgm:t>
        <a:bodyPr/>
        <a:lstStyle/>
        <a:p>
          <a:r>
            <a:rPr lang="en-US"/>
            <a:t>What if he was complaining of hematuria and urinary retention?</a:t>
          </a:r>
        </a:p>
      </dgm:t>
    </dgm:pt>
    <dgm:pt modelId="{F57D4038-C1BE-4841-87F7-0E3576AD95A2}" type="parTrans" cxnId="{58796063-20EF-4683-B50F-6AE8D38932ED}">
      <dgm:prSet/>
      <dgm:spPr/>
      <dgm:t>
        <a:bodyPr/>
        <a:lstStyle/>
        <a:p>
          <a:endParaRPr lang="en-US"/>
        </a:p>
      </dgm:t>
    </dgm:pt>
    <dgm:pt modelId="{382D33EF-A985-4066-B4D8-1AED4DAB09E2}" type="sibTrans" cxnId="{58796063-20EF-4683-B50F-6AE8D38932ED}">
      <dgm:prSet/>
      <dgm:spPr/>
      <dgm:t>
        <a:bodyPr/>
        <a:lstStyle/>
        <a:p>
          <a:endParaRPr lang="en-US"/>
        </a:p>
      </dgm:t>
    </dgm:pt>
    <dgm:pt modelId="{3EDBAE26-1A10-47CF-A3D6-D5555753D6AC}">
      <dgm:prSet/>
      <dgm:spPr/>
      <dgm:t>
        <a:bodyPr/>
        <a:lstStyle/>
        <a:p>
          <a:r>
            <a:rPr lang="en-US"/>
            <a:t>What if the patient was a child?</a:t>
          </a:r>
        </a:p>
      </dgm:t>
    </dgm:pt>
    <dgm:pt modelId="{BE5846AD-C627-40BA-B62B-E45F4BE9356B}" type="parTrans" cxnId="{EB396809-F29F-4C2C-B7DB-3F68614EC47B}">
      <dgm:prSet/>
      <dgm:spPr/>
      <dgm:t>
        <a:bodyPr/>
        <a:lstStyle/>
        <a:p>
          <a:endParaRPr lang="en-US"/>
        </a:p>
      </dgm:t>
    </dgm:pt>
    <dgm:pt modelId="{9C6943BB-4491-4E40-923E-BC2EEAF4BB71}" type="sibTrans" cxnId="{EB396809-F29F-4C2C-B7DB-3F68614EC47B}">
      <dgm:prSet/>
      <dgm:spPr/>
      <dgm:t>
        <a:bodyPr/>
        <a:lstStyle/>
        <a:p>
          <a:endParaRPr lang="en-US"/>
        </a:p>
      </dgm:t>
    </dgm:pt>
    <dgm:pt modelId="{712B6F1C-95E8-4C84-A904-3AE9AFBA8453}">
      <dgm:prSet/>
      <dgm:spPr/>
      <dgm:t>
        <a:bodyPr/>
        <a:lstStyle/>
        <a:p>
          <a:r>
            <a:rPr lang="en-US"/>
            <a:t>What if the hematuria occurred after a car accident?</a:t>
          </a:r>
        </a:p>
      </dgm:t>
    </dgm:pt>
    <dgm:pt modelId="{52ACAD8E-FDA1-4E9F-9E26-C65227DDF47C}" type="parTrans" cxnId="{F6F9C804-0409-4736-9306-EF748F3D42D2}">
      <dgm:prSet/>
      <dgm:spPr/>
      <dgm:t>
        <a:bodyPr/>
        <a:lstStyle/>
        <a:p>
          <a:endParaRPr lang="en-US"/>
        </a:p>
      </dgm:t>
    </dgm:pt>
    <dgm:pt modelId="{B5A122A3-945D-408C-A509-757886644BAC}" type="sibTrans" cxnId="{F6F9C804-0409-4736-9306-EF748F3D42D2}">
      <dgm:prSet/>
      <dgm:spPr/>
      <dgm:t>
        <a:bodyPr/>
        <a:lstStyle/>
        <a:p>
          <a:endParaRPr lang="en-US"/>
        </a:p>
      </dgm:t>
    </dgm:pt>
    <dgm:pt modelId="{51904F48-56EF-C94F-A1C2-2C1B169423E8}" type="pres">
      <dgm:prSet presAssocID="{3B06547D-3E2D-4594-A6B9-D9A9879F9E74}" presName="hierChild1" presStyleCnt="0">
        <dgm:presLayoutVars>
          <dgm:chPref val="1"/>
          <dgm:dir/>
          <dgm:animOne val="branch"/>
          <dgm:animLvl val="lvl"/>
          <dgm:resizeHandles/>
        </dgm:presLayoutVars>
      </dgm:prSet>
      <dgm:spPr/>
    </dgm:pt>
    <dgm:pt modelId="{FA361E58-7ABA-8A47-B2C7-6AE19CD6F542}" type="pres">
      <dgm:prSet presAssocID="{4219E952-8ABF-43E6-B238-233A78F2260E}" presName="hierRoot1" presStyleCnt="0"/>
      <dgm:spPr/>
    </dgm:pt>
    <dgm:pt modelId="{D462069F-D229-3045-9029-233358ED3D19}" type="pres">
      <dgm:prSet presAssocID="{4219E952-8ABF-43E6-B238-233A78F2260E}" presName="composite" presStyleCnt="0"/>
      <dgm:spPr/>
    </dgm:pt>
    <dgm:pt modelId="{B6E9C743-3571-F946-9E50-5BC499A83BB3}" type="pres">
      <dgm:prSet presAssocID="{4219E952-8ABF-43E6-B238-233A78F2260E}" presName="background" presStyleLbl="node0" presStyleIdx="0" presStyleCnt="1"/>
      <dgm:spPr/>
    </dgm:pt>
    <dgm:pt modelId="{40966D80-B239-AF42-9073-A6093FAD369A}" type="pres">
      <dgm:prSet presAssocID="{4219E952-8ABF-43E6-B238-233A78F2260E}" presName="text" presStyleLbl="fgAcc0" presStyleIdx="0" presStyleCnt="1">
        <dgm:presLayoutVars>
          <dgm:chPref val="3"/>
        </dgm:presLayoutVars>
      </dgm:prSet>
      <dgm:spPr/>
    </dgm:pt>
    <dgm:pt modelId="{08C302BB-324E-9240-80D2-0152DC12A2B7}" type="pres">
      <dgm:prSet presAssocID="{4219E952-8ABF-43E6-B238-233A78F2260E}" presName="hierChild2" presStyleCnt="0"/>
      <dgm:spPr/>
    </dgm:pt>
    <dgm:pt modelId="{A394A701-4916-4148-AF10-BF94AB17383C}" type="pres">
      <dgm:prSet presAssocID="{F57D4038-C1BE-4841-87F7-0E3576AD95A2}" presName="Name10" presStyleLbl="parChTrans1D2" presStyleIdx="0" presStyleCnt="3"/>
      <dgm:spPr/>
    </dgm:pt>
    <dgm:pt modelId="{E6FF88A8-A37A-D34F-90EC-D11A36ABDEEC}" type="pres">
      <dgm:prSet presAssocID="{5FE44901-E456-4D0B-A415-8122DEE2172F}" presName="hierRoot2" presStyleCnt="0"/>
      <dgm:spPr/>
    </dgm:pt>
    <dgm:pt modelId="{2575F6E6-C9C1-9B4E-9657-717D8880B0C1}" type="pres">
      <dgm:prSet presAssocID="{5FE44901-E456-4D0B-A415-8122DEE2172F}" presName="composite2" presStyleCnt="0"/>
      <dgm:spPr/>
    </dgm:pt>
    <dgm:pt modelId="{76E04852-D9D0-3741-8E4A-EC45E1D6B467}" type="pres">
      <dgm:prSet presAssocID="{5FE44901-E456-4D0B-A415-8122DEE2172F}" presName="background2" presStyleLbl="node2" presStyleIdx="0" presStyleCnt="3"/>
      <dgm:spPr/>
    </dgm:pt>
    <dgm:pt modelId="{36414857-48FD-A348-A744-FFEE4063BED7}" type="pres">
      <dgm:prSet presAssocID="{5FE44901-E456-4D0B-A415-8122DEE2172F}" presName="text2" presStyleLbl="fgAcc2" presStyleIdx="0" presStyleCnt="3">
        <dgm:presLayoutVars>
          <dgm:chPref val="3"/>
        </dgm:presLayoutVars>
      </dgm:prSet>
      <dgm:spPr/>
    </dgm:pt>
    <dgm:pt modelId="{3CE015BC-A0B8-0449-8318-D8CEE4D3B69F}" type="pres">
      <dgm:prSet presAssocID="{5FE44901-E456-4D0B-A415-8122DEE2172F}" presName="hierChild3" presStyleCnt="0"/>
      <dgm:spPr/>
    </dgm:pt>
    <dgm:pt modelId="{CAB80CF8-51F1-EF4F-9CD9-D448AE488B73}" type="pres">
      <dgm:prSet presAssocID="{BE5846AD-C627-40BA-B62B-E45F4BE9356B}" presName="Name10" presStyleLbl="parChTrans1D2" presStyleIdx="1" presStyleCnt="3"/>
      <dgm:spPr/>
    </dgm:pt>
    <dgm:pt modelId="{D06272E0-E820-3F43-9158-84FF1BB03DE7}" type="pres">
      <dgm:prSet presAssocID="{3EDBAE26-1A10-47CF-A3D6-D5555753D6AC}" presName="hierRoot2" presStyleCnt="0"/>
      <dgm:spPr/>
    </dgm:pt>
    <dgm:pt modelId="{9CD2FE49-E18B-3142-8E91-983B65FC2D45}" type="pres">
      <dgm:prSet presAssocID="{3EDBAE26-1A10-47CF-A3D6-D5555753D6AC}" presName="composite2" presStyleCnt="0"/>
      <dgm:spPr/>
    </dgm:pt>
    <dgm:pt modelId="{76FC969B-3D80-D144-9A8A-D2358DB08819}" type="pres">
      <dgm:prSet presAssocID="{3EDBAE26-1A10-47CF-A3D6-D5555753D6AC}" presName="background2" presStyleLbl="node2" presStyleIdx="1" presStyleCnt="3"/>
      <dgm:spPr/>
    </dgm:pt>
    <dgm:pt modelId="{79884AA5-2D54-4641-AF2D-69F8E877BD21}" type="pres">
      <dgm:prSet presAssocID="{3EDBAE26-1A10-47CF-A3D6-D5555753D6AC}" presName="text2" presStyleLbl="fgAcc2" presStyleIdx="1" presStyleCnt="3">
        <dgm:presLayoutVars>
          <dgm:chPref val="3"/>
        </dgm:presLayoutVars>
      </dgm:prSet>
      <dgm:spPr/>
    </dgm:pt>
    <dgm:pt modelId="{77CD770E-D716-A14E-BD9E-5848E1230B0D}" type="pres">
      <dgm:prSet presAssocID="{3EDBAE26-1A10-47CF-A3D6-D5555753D6AC}" presName="hierChild3" presStyleCnt="0"/>
      <dgm:spPr/>
    </dgm:pt>
    <dgm:pt modelId="{63BFF6C0-63E8-3A4B-8CC7-3C742494CAE2}" type="pres">
      <dgm:prSet presAssocID="{52ACAD8E-FDA1-4E9F-9E26-C65227DDF47C}" presName="Name10" presStyleLbl="parChTrans1D2" presStyleIdx="2" presStyleCnt="3"/>
      <dgm:spPr/>
    </dgm:pt>
    <dgm:pt modelId="{6A5D36EA-009F-5E4C-8DD1-8E35A2446E12}" type="pres">
      <dgm:prSet presAssocID="{712B6F1C-95E8-4C84-A904-3AE9AFBA8453}" presName="hierRoot2" presStyleCnt="0"/>
      <dgm:spPr/>
    </dgm:pt>
    <dgm:pt modelId="{FF835558-197E-D742-88A9-0A040EDF76F8}" type="pres">
      <dgm:prSet presAssocID="{712B6F1C-95E8-4C84-A904-3AE9AFBA8453}" presName="composite2" presStyleCnt="0"/>
      <dgm:spPr/>
    </dgm:pt>
    <dgm:pt modelId="{7CB0D8B8-D74D-EF40-A305-52D21F70176C}" type="pres">
      <dgm:prSet presAssocID="{712B6F1C-95E8-4C84-A904-3AE9AFBA8453}" presName="background2" presStyleLbl="node2" presStyleIdx="2" presStyleCnt="3"/>
      <dgm:spPr/>
    </dgm:pt>
    <dgm:pt modelId="{B443392C-5F36-424B-8B0E-31FFD89FA5A0}" type="pres">
      <dgm:prSet presAssocID="{712B6F1C-95E8-4C84-A904-3AE9AFBA8453}" presName="text2" presStyleLbl="fgAcc2" presStyleIdx="2" presStyleCnt="3">
        <dgm:presLayoutVars>
          <dgm:chPref val="3"/>
        </dgm:presLayoutVars>
      </dgm:prSet>
      <dgm:spPr/>
    </dgm:pt>
    <dgm:pt modelId="{E0215860-35A9-1548-AD44-98727D581079}" type="pres">
      <dgm:prSet presAssocID="{712B6F1C-95E8-4C84-A904-3AE9AFBA8453}" presName="hierChild3" presStyleCnt="0"/>
      <dgm:spPr/>
    </dgm:pt>
  </dgm:ptLst>
  <dgm:cxnLst>
    <dgm:cxn modelId="{F6F9C804-0409-4736-9306-EF748F3D42D2}" srcId="{4219E952-8ABF-43E6-B238-233A78F2260E}" destId="{712B6F1C-95E8-4C84-A904-3AE9AFBA8453}" srcOrd="2" destOrd="0" parTransId="{52ACAD8E-FDA1-4E9F-9E26-C65227DDF47C}" sibTransId="{B5A122A3-945D-408C-A509-757886644BAC}"/>
    <dgm:cxn modelId="{EB396809-F29F-4C2C-B7DB-3F68614EC47B}" srcId="{4219E952-8ABF-43E6-B238-233A78F2260E}" destId="{3EDBAE26-1A10-47CF-A3D6-D5555753D6AC}" srcOrd="1" destOrd="0" parTransId="{BE5846AD-C627-40BA-B62B-E45F4BE9356B}" sibTransId="{9C6943BB-4491-4E40-923E-BC2EEAF4BB71}"/>
    <dgm:cxn modelId="{2F7E4C10-211D-2A4B-8A72-F4D687F85DC2}" type="presOf" srcId="{3B06547D-3E2D-4594-A6B9-D9A9879F9E74}" destId="{51904F48-56EF-C94F-A1C2-2C1B169423E8}" srcOrd="0" destOrd="0" presId="urn:microsoft.com/office/officeart/2005/8/layout/hierarchy1"/>
    <dgm:cxn modelId="{2C63ED1B-3517-DD49-8209-CB473FA5E715}" type="presOf" srcId="{BE5846AD-C627-40BA-B62B-E45F4BE9356B}" destId="{CAB80CF8-51F1-EF4F-9CD9-D448AE488B73}" srcOrd="0" destOrd="0" presId="urn:microsoft.com/office/officeart/2005/8/layout/hierarchy1"/>
    <dgm:cxn modelId="{87766F2A-4FB6-0F4F-B401-823DE5399184}" type="presOf" srcId="{712B6F1C-95E8-4C84-A904-3AE9AFBA8453}" destId="{B443392C-5F36-424B-8B0E-31FFD89FA5A0}" srcOrd="0" destOrd="0" presId="urn:microsoft.com/office/officeart/2005/8/layout/hierarchy1"/>
    <dgm:cxn modelId="{58796063-20EF-4683-B50F-6AE8D38932ED}" srcId="{4219E952-8ABF-43E6-B238-233A78F2260E}" destId="{5FE44901-E456-4D0B-A415-8122DEE2172F}" srcOrd="0" destOrd="0" parTransId="{F57D4038-C1BE-4841-87F7-0E3576AD95A2}" sibTransId="{382D33EF-A985-4066-B4D8-1AED4DAB09E2}"/>
    <dgm:cxn modelId="{B120A366-57C7-B344-8E3E-D083062E9E7F}" type="presOf" srcId="{52ACAD8E-FDA1-4E9F-9E26-C65227DDF47C}" destId="{63BFF6C0-63E8-3A4B-8CC7-3C742494CAE2}" srcOrd="0" destOrd="0" presId="urn:microsoft.com/office/officeart/2005/8/layout/hierarchy1"/>
    <dgm:cxn modelId="{06399499-984E-B04F-AFC1-498763FEF573}" type="presOf" srcId="{F57D4038-C1BE-4841-87F7-0E3576AD95A2}" destId="{A394A701-4916-4148-AF10-BF94AB17383C}" srcOrd="0" destOrd="0" presId="urn:microsoft.com/office/officeart/2005/8/layout/hierarchy1"/>
    <dgm:cxn modelId="{EEFDBBAC-AA71-4712-83CA-BD128F582638}" srcId="{3B06547D-3E2D-4594-A6B9-D9A9879F9E74}" destId="{4219E952-8ABF-43E6-B238-233A78F2260E}" srcOrd="0" destOrd="0" parTransId="{E3C3BA61-7E18-4F56-AEC7-311A6BE77A88}" sibTransId="{2782484E-BD8A-4959-AF08-B33931E0EF28}"/>
    <dgm:cxn modelId="{2761BDE0-41F8-9247-970A-CAAC1E176428}" type="presOf" srcId="{3EDBAE26-1A10-47CF-A3D6-D5555753D6AC}" destId="{79884AA5-2D54-4641-AF2D-69F8E877BD21}" srcOrd="0" destOrd="0" presId="urn:microsoft.com/office/officeart/2005/8/layout/hierarchy1"/>
    <dgm:cxn modelId="{9ACFF8E3-2C68-774E-847A-3A7B64324791}" type="presOf" srcId="{4219E952-8ABF-43E6-B238-233A78F2260E}" destId="{40966D80-B239-AF42-9073-A6093FAD369A}" srcOrd="0" destOrd="0" presId="urn:microsoft.com/office/officeart/2005/8/layout/hierarchy1"/>
    <dgm:cxn modelId="{1A8372FF-4CDC-3942-BB45-BF466FD45F0A}" type="presOf" srcId="{5FE44901-E456-4D0B-A415-8122DEE2172F}" destId="{36414857-48FD-A348-A744-FFEE4063BED7}" srcOrd="0" destOrd="0" presId="urn:microsoft.com/office/officeart/2005/8/layout/hierarchy1"/>
    <dgm:cxn modelId="{200BE1FD-7F62-C644-BE56-E86C4E61F2F0}" type="presParOf" srcId="{51904F48-56EF-C94F-A1C2-2C1B169423E8}" destId="{FA361E58-7ABA-8A47-B2C7-6AE19CD6F542}" srcOrd="0" destOrd="0" presId="urn:microsoft.com/office/officeart/2005/8/layout/hierarchy1"/>
    <dgm:cxn modelId="{FFBCF522-BD78-6040-97EB-E51A691B6B19}" type="presParOf" srcId="{FA361E58-7ABA-8A47-B2C7-6AE19CD6F542}" destId="{D462069F-D229-3045-9029-233358ED3D19}" srcOrd="0" destOrd="0" presId="urn:microsoft.com/office/officeart/2005/8/layout/hierarchy1"/>
    <dgm:cxn modelId="{3D5BBC92-4279-4C4C-A0B1-F2DA9A13A69C}" type="presParOf" srcId="{D462069F-D229-3045-9029-233358ED3D19}" destId="{B6E9C743-3571-F946-9E50-5BC499A83BB3}" srcOrd="0" destOrd="0" presId="urn:microsoft.com/office/officeart/2005/8/layout/hierarchy1"/>
    <dgm:cxn modelId="{CE84F049-52F4-0F42-9F51-F1444DD3EC2A}" type="presParOf" srcId="{D462069F-D229-3045-9029-233358ED3D19}" destId="{40966D80-B239-AF42-9073-A6093FAD369A}" srcOrd="1" destOrd="0" presId="urn:microsoft.com/office/officeart/2005/8/layout/hierarchy1"/>
    <dgm:cxn modelId="{E3332CFC-40DD-7B4A-AA66-F0EAF88B069D}" type="presParOf" srcId="{FA361E58-7ABA-8A47-B2C7-6AE19CD6F542}" destId="{08C302BB-324E-9240-80D2-0152DC12A2B7}" srcOrd="1" destOrd="0" presId="urn:microsoft.com/office/officeart/2005/8/layout/hierarchy1"/>
    <dgm:cxn modelId="{B5B7EE3D-804D-7742-A872-D1BFF8C9EA56}" type="presParOf" srcId="{08C302BB-324E-9240-80D2-0152DC12A2B7}" destId="{A394A701-4916-4148-AF10-BF94AB17383C}" srcOrd="0" destOrd="0" presId="urn:microsoft.com/office/officeart/2005/8/layout/hierarchy1"/>
    <dgm:cxn modelId="{B819410C-73C2-2C41-BD9E-6E338E08E368}" type="presParOf" srcId="{08C302BB-324E-9240-80D2-0152DC12A2B7}" destId="{E6FF88A8-A37A-D34F-90EC-D11A36ABDEEC}" srcOrd="1" destOrd="0" presId="urn:microsoft.com/office/officeart/2005/8/layout/hierarchy1"/>
    <dgm:cxn modelId="{44FCE406-E1F1-D741-93E1-3DEF9CB5F776}" type="presParOf" srcId="{E6FF88A8-A37A-D34F-90EC-D11A36ABDEEC}" destId="{2575F6E6-C9C1-9B4E-9657-717D8880B0C1}" srcOrd="0" destOrd="0" presId="urn:microsoft.com/office/officeart/2005/8/layout/hierarchy1"/>
    <dgm:cxn modelId="{4AE6FEED-1F36-C746-9971-0589D2EEC940}" type="presParOf" srcId="{2575F6E6-C9C1-9B4E-9657-717D8880B0C1}" destId="{76E04852-D9D0-3741-8E4A-EC45E1D6B467}" srcOrd="0" destOrd="0" presId="urn:microsoft.com/office/officeart/2005/8/layout/hierarchy1"/>
    <dgm:cxn modelId="{6D61EB6F-4823-BC48-992C-3B55B0197426}" type="presParOf" srcId="{2575F6E6-C9C1-9B4E-9657-717D8880B0C1}" destId="{36414857-48FD-A348-A744-FFEE4063BED7}" srcOrd="1" destOrd="0" presId="urn:microsoft.com/office/officeart/2005/8/layout/hierarchy1"/>
    <dgm:cxn modelId="{A79E55EC-2822-164B-9E80-0D30473B0074}" type="presParOf" srcId="{E6FF88A8-A37A-D34F-90EC-D11A36ABDEEC}" destId="{3CE015BC-A0B8-0449-8318-D8CEE4D3B69F}" srcOrd="1" destOrd="0" presId="urn:microsoft.com/office/officeart/2005/8/layout/hierarchy1"/>
    <dgm:cxn modelId="{01864579-7816-B947-A9DC-DFFE0B3B1A1E}" type="presParOf" srcId="{08C302BB-324E-9240-80D2-0152DC12A2B7}" destId="{CAB80CF8-51F1-EF4F-9CD9-D448AE488B73}" srcOrd="2" destOrd="0" presId="urn:microsoft.com/office/officeart/2005/8/layout/hierarchy1"/>
    <dgm:cxn modelId="{B2368870-0F1A-1F44-8EFE-E58529E6C55E}" type="presParOf" srcId="{08C302BB-324E-9240-80D2-0152DC12A2B7}" destId="{D06272E0-E820-3F43-9158-84FF1BB03DE7}" srcOrd="3" destOrd="0" presId="urn:microsoft.com/office/officeart/2005/8/layout/hierarchy1"/>
    <dgm:cxn modelId="{631BACDE-5F4F-D44B-BAC1-3F95F91E9A8C}" type="presParOf" srcId="{D06272E0-E820-3F43-9158-84FF1BB03DE7}" destId="{9CD2FE49-E18B-3142-8E91-983B65FC2D45}" srcOrd="0" destOrd="0" presId="urn:microsoft.com/office/officeart/2005/8/layout/hierarchy1"/>
    <dgm:cxn modelId="{902B82D4-A9C7-D442-B4AD-BC03AABEA2A8}" type="presParOf" srcId="{9CD2FE49-E18B-3142-8E91-983B65FC2D45}" destId="{76FC969B-3D80-D144-9A8A-D2358DB08819}" srcOrd="0" destOrd="0" presId="urn:microsoft.com/office/officeart/2005/8/layout/hierarchy1"/>
    <dgm:cxn modelId="{78931DF2-97AA-0248-8A19-A8F2CAA0D8D0}" type="presParOf" srcId="{9CD2FE49-E18B-3142-8E91-983B65FC2D45}" destId="{79884AA5-2D54-4641-AF2D-69F8E877BD21}" srcOrd="1" destOrd="0" presId="urn:microsoft.com/office/officeart/2005/8/layout/hierarchy1"/>
    <dgm:cxn modelId="{365C7E2C-563C-D04B-99AA-41D4CE1C6725}" type="presParOf" srcId="{D06272E0-E820-3F43-9158-84FF1BB03DE7}" destId="{77CD770E-D716-A14E-BD9E-5848E1230B0D}" srcOrd="1" destOrd="0" presId="urn:microsoft.com/office/officeart/2005/8/layout/hierarchy1"/>
    <dgm:cxn modelId="{A63B74C1-D179-E14A-92A8-27739256C32A}" type="presParOf" srcId="{08C302BB-324E-9240-80D2-0152DC12A2B7}" destId="{63BFF6C0-63E8-3A4B-8CC7-3C742494CAE2}" srcOrd="4" destOrd="0" presId="urn:microsoft.com/office/officeart/2005/8/layout/hierarchy1"/>
    <dgm:cxn modelId="{24695C7E-C76D-9A4C-99CE-5029F4C101CC}" type="presParOf" srcId="{08C302BB-324E-9240-80D2-0152DC12A2B7}" destId="{6A5D36EA-009F-5E4C-8DD1-8E35A2446E12}" srcOrd="5" destOrd="0" presId="urn:microsoft.com/office/officeart/2005/8/layout/hierarchy1"/>
    <dgm:cxn modelId="{43A668BD-B2D2-0D4E-B83A-19E6CC800AB9}" type="presParOf" srcId="{6A5D36EA-009F-5E4C-8DD1-8E35A2446E12}" destId="{FF835558-197E-D742-88A9-0A040EDF76F8}" srcOrd="0" destOrd="0" presId="urn:microsoft.com/office/officeart/2005/8/layout/hierarchy1"/>
    <dgm:cxn modelId="{E9531035-0061-B249-92E8-4B04F780C401}" type="presParOf" srcId="{FF835558-197E-D742-88A9-0A040EDF76F8}" destId="{7CB0D8B8-D74D-EF40-A305-52D21F70176C}" srcOrd="0" destOrd="0" presId="urn:microsoft.com/office/officeart/2005/8/layout/hierarchy1"/>
    <dgm:cxn modelId="{3323189F-5365-B946-9154-FFDBB469F990}" type="presParOf" srcId="{FF835558-197E-D742-88A9-0A040EDF76F8}" destId="{B443392C-5F36-424B-8B0E-31FFD89FA5A0}" srcOrd="1" destOrd="0" presId="urn:microsoft.com/office/officeart/2005/8/layout/hierarchy1"/>
    <dgm:cxn modelId="{9CEDCC68-DF01-394B-8654-7403EB204493}" type="presParOf" srcId="{6A5D36EA-009F-5E4C-8DD1-8E35A2446E12}" destId="{E0215860-35A9-1548-AD44-98727D58107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988212-1912-4FAF-9778-3A4F23D8AD16}" type="doc">
      <dgm:prSet loTypeId="urn:microsoft.com/office/officeart/2005/8/layout/hProcess9" loCatId="process" qsTypeId="urn:microsoft.com/office/officeart/2005/8/quickstyle/simple1" qsCatId="simple" csTypeId="urn:microsoft.com/office/officeart/2005/8/colors/accent1_2" csCatId="accent1" phldr="1"/>
      <dgm:spPr/>
    </dgm:pt>
    <dgm:pt modelId="{302D2B7B-27A0-40E7-83E0-6C3F3240BDB4}">
      <dgm:prSet phldrT="[Text]" phldr="0"/>
      <dgm:spPr/>
      <dgm:t>
        <a:bodyPr/>
        <a:lstStyle/>
        <a:p>
          <a:pPr rtl="0"/>
          <a:r>
            <a:rPr lang="en-US">
              <a:solidFill>
                <a:srgbClr val="FFFFFF"/>
              </a:solidFill>
              <a:latin typeface="Gill Sans MT" panose="020B0502020104020203"/>
            </a:rPr>
            <a:t>The patient is experiencing new onset hematuria, general discomfort of 2/10, and increased frequency and urgency when voiding.</a:t>
          </a:r>
          <a:endParaRPr lang="en-US"/>
        </a:p>
      </dgm:t>
    </dgm:pt>
    <dgm:pt modelId="{E1D063BD-2E8F-4C93-A72A-AC7885A4787C}" type="parTrans" cxnId="{64D92175-9606-45BE-92CC-0E09CC13F9ED}">
      <dgm:prSet/>
      <dgm:spPr/>
    </dgm:pt>
    <dgm:pt modelId="{AFC3EC77-74B2-485A-8BBD-508503F78B65}" type="sibTrans" cxnId="{64D92175-9606-45BE-92CC-0E09CC13F9ED}">
      <dgm:prSet/>
      <dgm:spPr/>
    </dgm:pt>
    <dgm:pt modelId="{9303C4D0-1D99-4D5A-A51F-15C5407D5C6C}">
      <dgm:prSet phldrT="[Text]" phldr="0"/>
      <dgm:spPr/>
      <dgm:t>
        <a:bodyPr/>
        <a:lstStyle/>
        <a:p>
          <a:pPr rtl="0"/>
          <a:r>
            <a:rPr lang="en-US">
              <a:solidFill>
                <a:srgbClr val="FFFFFF"/>
              </a:solidFill>
              <a:latin typeface="Gill Sans MT" panose="020B0502020104020203"/>
            </a:rPr>
            <a:t>This patient is displaying several symptoms consistent with Bladder carcinoma. Therefore, this patient should be further evaluated. </a:t>
          </a:r>
          <a:endParaRPr lang="en-US"/>
        </a:p>
      </dgm:t>
    </dgm:pt>
    <dgm:pt modelId="{10980977-8666-4660-AA67-B657F628736E}" type="parTrans" cxnId="{000C0067-61B4-4181-BB51-5488A2BAB941}">
      <dgm:prSet/>
      <dgm:spPr/>
    </dgm:pt>
    <dgm:pt modelId="{18A71971-6BFE-4D07-9122-CBD16FBD54CB}" type="sibTrans" cxnId="{000C0067-61B4-4181-BB51-5488A2BAB941}">
      <dgm:prSet/>
      <dgm:spPr/>
    </dgm:pt>
    <dgm:pt modelId="{A25DB59B-6DB5-4769-B47C-735D540791CA}">
      <dgm:prSet phldr="0"/>
      <dgm:spPr/>
      <dgm:t>
        <a:bodyPr/>
        <a:lstStyle/>
        <a:p>
          <a:r>
            <a:rPr lang="en-US">
              <a:solidFill>
                <a:srgbClr val="FFFFFF"/>
              </a:solidFill>
              <a:latin typeface="Gill Sans MT" panose="020B0502020104020203"/>
            </a:rPr>
            <a:t>Bladder carcinoma presents with hematuria, occasionally pain, and voiding symptoms such as dysuria, increased frequency, and urgency</a:t>
          </a:r>
        </a:p>
      </dgm:t>
    </dgm:pt>
    <dgm:pt modelId="{C3BA2EFA-C4E5-4FC4-97C4-F1A6F7432A29}" type="parTrans" cxnId="{2BCCAEDB-5803-4AB8-9EE3-57B9974D2055}">
      <dgm:prSet/>
      <dgm:spPr/>
    </dgm:pt>
    <dgm:pt modelId="{F0C190D3-2403-4346-92BC-FCD4BA1F98EE}" type="sibTrans" cxnId="{2BCCAEDB-5803-4AB8-9EE3-57B9974D2055}">
      <dgm:prSet/>
      <dgm:spPr/>
    </dgm:pt>
    <dgm:pt modelId="{429E7F1D-256F-4374-BF2C-B6ABD4CB5F11}" type="pres">
      <dgm:prSet presAssocID="{96988212-1912-4FAF-9778-3A4F23D8AD16}" presName="CompostProcess" presStyleCnt="0">
        <dgm:presLayoutVars>
          <dgm:dir/>
          <dgm:resizeHandles val="exact"/>
        </dgm:presLayoutVars>
      </dgm:prSet>
      <dgm:spPr/>
    </dgm:pt>
    <dgm:pt modelId="{88BD912F-5C72-48D6-975A-3FC64E52B87C}" type="pres">
      <dgm:prSet presAssocID="{96988212-1912-4FAF-9778-3A4F23D8AD16}" presName="arrow" presStyleLbl="bgShp" presStyleIdx="0" presStyleCnt="1"/>
      <dgm:spPr/>
    </dgm:pt>
    <dgm:pt modelId="{8D84E6D0-D21C-4C97-AF44-21C3142EA87F}" type="pres">
      <dgm:prSet presAssocID="{96988212-1912-4FAF-9778-3A4F23D8AD16}" presName="linearProcess" presStyleCnt="0"/>
      <dgm:spPr/>
    </dgm:pt>
    <dgm:pt modelId="{433E43CA-2C58-471D-914E-1FF383BF2ADE}" type="pres">
      <dgm:prSet presAssocID="{A25DB59B-6DB5-4769-B47C-735D540791CA}" presName="textNode" presStyleLbl="node1" presStyleIdx="0" presStyleCnt="3">
        <dgm:presLayoutVars>
          <dgm:bulletEnabled val="1"/>
        </dgm:presLayoutVars>
      </dgm:prSet>
      <dgm:spPr/>
    </dgm:pt>
    <dgm:pt modelId="{A72E2430-783F-43B2-839D-A3592D293CEB}" type="pres">
      <dgm:prSet presAssocID="{F0C190D3-2403-4346-92BC-FCD4BA1F98EE}" presName="sibTrans" presStyleCnt="0"/>
      <dgm:spPr/>
    </dgm:pt>
    <dgm:pt modelId="{04885CD0-97B0-4F27-B3EA-7E85385DC5F4}" type="pres">
      <dgm:prSet presAssocID="{302D2B7B-27A0-40E7-83E0-6C3F3240BDB4}" presName="textNode" presStyleLbl="node1" presStyleIdx="1" presStyleCnt="3">
        <dgm:presLayoutVars>
          <dgm:bulletEnabled val="1"/>
        </dgm:presLayoutVars>
      </dgm:prSet>
      <dgm:spPr/>
    </dgm:pt>
    <dgm:pt modelId="{B39536AB-5D1C-46F6-B324-E7FFCF582ACC}" type="pres">
      <dgm:prSet presAssocID="{AFC3EC77-74B2-485A-8BBD-508503F78B65}" presName="sibTrans" presStyleCnt="0"/>
      <dgm:spPr/>
    </dgm:pt>
    <dgm:pt modelId="{CE578B94-40DC-4F2A-8CC9-A05B56215B1B}" type="pres">
      <dgm:prSet presAssocID="{9303C4D0-1D99-4D5A-A51F-15C5407D5C6C}" presName="textNode" presStyleLbl="node1" presStyleIdx="2" presStyleCnt="3">
        <dgm:presLayoutVars>
          <dgm:bulletEnabled val="1"/>
        </dgm:presLayoutVars>
      </dgm:prSet>
      <dgm:spPr/>
    </dgm:pt>
  </dgm:ptLst>
  <dgm:cxnLst>
    <dgm:cxn modelId="{3E328025-4AD5-43F6-A589-B7F6BC4E50B4}" type="presOf" srcId="{96988212-1912-4FAF-9778-3A4F23D8AD16}" destId="{429E7F1D-256F-4374-BF2C-B6ABD4CB5F11}" srcOrd="0" destOrd="0" presId="urn:microsoft.com/office/officeart/2005/8/layout/hProcess9"/>
    <dgm:cxn modelId="{4F606247-B148-4659-9FB4-78D6D46A043D}" type="presOf" srcId="{A25DB59B-6DB5-4769-B47C-735D540791CA}" destId="{433E43CA-2C58-471D-914E-1FF383BF2ADE}" srcOrd="0" destOrd="0" presId="urn:microsoft.com/office/officeart/2005/8/layout/hProcess9"/>
    <dgm:cxn modelId="{000C0067-61B4-4181-BB51-5488A2BAB941}" srcId="{96988212-1912-4FAF-9778-3A4F23D8AD16}" destId="{9303C4D0-1D99-4D5A-A51F-15C5407D5C6C}" srcOrd="2" destOrd="0" parTransId="{10980977-8666-4660-AA67-B657F628736E}" sibTransId="{18A71971-6BFE-4D07-9122-CBD16FBD54CB}"/>
    <dgm:cxn modelId="{B666EE6F-EE4C-4D66-B494-1A89365204DA}" type="presOf" srcId="{9303C4D0-1D99-4D5A-A51F-15C5407D5C6C}" destId="{CE578B94-40DC-4F2A-8CC9-A05B56215B1B}" srcOrd="0" destOrd="0" presId="urn:microsoft.com/office/officeart/2005/8/layout/hProcess9"/>
    <dgm:cxn modelId="{64D92175-9606-45BE-92CC-0E09CC13F9ED}" srcId="{96988212-1912-4FAF-9778-3A4F23D8AD16}" destId="{302D2B7B-27A0-40E7-83E0-6C3F3240BDB4}" srcOrd="1" destOrd="0" parTransId="{E1D063BD-2E8F-4C93-A72A-AC7885A4787C}" sibTransId="{AFC3EC77-74B2-485A-8BBD-508503F78B65}"/>
    <dgm:cxn modelId="{2E6B21D9-1569-4D4C-B74E-7A8E2A013917}" type="presOf" srcId="{302D2B7B-27A0-40E7-83E0-6C3F3240BDB4}" destId="{04885CD0-97B0-4F27-B3EA-7E85385DC5F4}" srcOrd="0" destOrd="0" presId="urn:microsoft.com/office/officeart/2005/8/layout/hProcess9"/>
    <dgm:cxn modelId="{2BCCAEDB-5803-4AB8-9EE3-57B9974D2055}" srcId="{96988212-1912-4FAF-9778-3A4F23D8AD16}" destId="{A25DB59B-6DB5-4769-B47C-735D540791CA}" srcOrd="0" destOrd="0" parTransId="{C3BA2EFA-C4E5-4FC4-97C4-F1A6F7432A29}" sibTransId="{F0C190D3-2403-4346-92BC-FCD4BA1F98EE}"/>
    <dgm:cxn modelId="{D10295FF-9696-41AD-9805-DE375BE51A6A}" type="presParOf" srcId="{429E7F1D-256F-4374-BF2C-B6ABD4CB5F11}" destId="{88BD912F-5C72-48D6-975A-3FC64E52B87C}" srcOrd="0" destOrd="0" presId="urn:microsoft.com/office/officeart/2005/8/layout/hProcess9"/>
    <dgm:cxn modelId="{D2DBC82D-99D5-4328-9FF8-7286DFF1C8B0}" type="presParOf" srcId="{429E7F1D-256F-4374-BF2C-B6ABD4CB5F11}" destId="{8D84E6D0-D21C-4C97-AF44-21C3142EA87F}" srcOrd="1" destOrd="0" presId="urn:microsoft.com/office/officeart/2005/8/layout/hProcess9"/>
    <dgm:cxn modelId="{4245E449-4A00-417B-BDC8-7F7406FF559F}" type="presParOf" srcId="{8D84E6D0-D21C-4C97-AF44-21C3142EA87F}" destId="{433E43CA-2C58-471D-914E-1FF383BF2ADE}" srcOrd="0" destOrd="0" presId="urn:microsoft.com/office/officeart/2005/8/layout/hProcess9"/>
    <dgm:cxn modelId="{06437B01-22EF-4724-9297-4F976E76A260}" type="presParOf" srcId="{8D84E6D0-D21C-4C97-AF44-21C3142EA87F}" destId="{A72E2430-783F-43B2-839D-A3592D293CEB}" srcOrd="1" destOrd="0" presId="urn:microsoft.com/office/officeart/2005/8/layout/hProcess9"/>
    <dgm:cxn modelId="{A345A22E-6AF4-43C8-ABC5-C2E2C49F8E24}" type="presParOf" srcId="{8D84E6D0-D21C-4C97-AF44-21C3142EA87F}" destId="{04885CD0-97B0-4F27-B3EA-7E85385DC5F4}" srcOrd="2" destOrd="0" presId="urn:microsoft.com/office/officeart/2005/8/layout/hProcess9"/>
    <dgm:cxn modelId="{6EA1700D-A6CE-40C7-A4D1-F5758A6C11D7}" type="presParOf" srcId="{8D84E6D0-D21C-4C97-AF44-21C3142EA87F}" destId="{B39536AB-5D1C-46F6-B324-E7FFCF582ACC}" srcOrd="3" destOrd="0" presId="urn:microsoft.com/office/officeart/2005/8/layout/hProcess9"/>
    <dgm:cxn modelId="{80E8C7F1-E7EC-4467-A8C0-DA81D63819D8}" type="presParOf" srcId="{8D84E6D0-D21C-4C97-AF44-21C3142EA87F}" destId="{CE578B94-40DC-4F2A-8CC9-A05B56215B1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EBF801-388B-4E46-AC4E-3445EB3CA3D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268546-44D9-479B-8CA3-EDA368EBD625}">
      <dgm:prSet/>
      <dgm:spPr/>
      <dgm:t>
        <a:bodyPr/>
        <a:lstStyle/>
        <a:p>
          <a:r>
            <a:rPr lang="en-US"/>
            <a:t>Anchoring Fallacy: </a:t>
          </a:r>
          <a:r>
            <a:rPr lang="en-US">
              <a:latin typeface="Gill Sans MT" panose="020B0502020104020203"/>
            </a:rPr>
            <a:t>Overly</a:t>
          </a:r>
          <a:r>
            <a:rPr lang="en-US"/>
            <a:t> relate to early observed features of disease presentation in the diagnostic process and jump prematurely to conclusions</a:t>
          </a:r>
          <a:r>
            <a:rPr lang="en-US">
              <a:latin typeface="Gill Sans MT" panose="020B0502020104020203"/>
            </a:rPr>
            <a:t>.</a:t>
          </a:r>
          <a:endParaRPr lang="en-US"/>
        </a:p>
      </dgm:t>
    </dgm:pt>
    <dgm:pt modelId="{5EDA979D-0563-4C95-B335-4400C9B53371}" type="parTrans" cxnId="{4BF53794-0295-4E3D-860A-B15272126652}">
      <dgm:prSet/>
      <dgm:spPr/>
      <dgm:t>
        <a:bodyPr/>
        <a:lstStyle/>
        <a:p>
          <a:endParaRPr lang="en-US"/>
        </a:p>
      </dgm:t>
    </dgm:pt>
    <dgm:pt modelId="{3CA7879A-8729-4FEC-8D2E-F7DE050BE12E}" type="sibTrans" cxnId="{4BF53794-0295-4E3D-860A-B15272126652}">
      <dgm:prSet/>
      <dgm:spPr/>
      <dgm:t>
        <a:bodyPr/>
        <a:lstStyle/>
        <a:p>
          <a:endParaRPr lang="en-US"/>
        </a:p>
      </dgm:t>
    </dgm:pt>
    <dgm:pt modelId="{E4D4995F-5D01-454C-AEC6-8927403D0C45}">
      <dgm:prSet/>
      <dgm:spPr/>
      <dgm:t>
        <a:bodyPr/>
        <a:lstStyle/>
        <a:p>
          <a:r>
            <a:rPr lang="en-US"/>
            <a:t>Diagnostic Oversimplification Fallacy: Occurs in reasoning and arguments that are based on exclusive and exhaustive “yes or no” considerations when other alternatives and options exist. </a:t>
          </a:r>
        </a:p>
      </dgm:t>
    </dgm:pt>
    <dgm:pt modelId="{7ED2B82D-F1A9-4CBE-A886-417F8D27CCC6}" type="parTrans" cxnId="{047CCDCE-4010-437F-9DFA-291DC74A3547}">
      <dgm:prSet/>
      <dgm:spPr/>
      <dgm:t>
        <a:bodyPr/>
        <a:lstStyle/>
        <a:p>
          <a:endParaRPr lang="en-US"/>
        </a:p>
      </dgm:t>
    </dgm:pt>
    <dgm:pt modelId="{E638CCEE-B56D-41AD-85BB-8D8E14123E0C}" type="sibTrans" cxnId="{047CCDCE-4010-437F-9DFA-291DC74A3547}">
      <dgm:prSet/>
      <dgm:spPr/>
      <dgm:t>
        <a:bodyPr/>
        <a:lstStyle/>
        <a:p>
          <a:endParaRPr lang="en-US"/>
        </a:p>
      </dgm:t>
    </dgm:pt>
    <dgm:pt modelId="{714A8FBD-5339-46F1-92F5-1E6BB1CAF1E5}">
      <dgm:prSet/>
      <dgm:spPr/>
      <dgm:t>
        <a:bodyPr/>
        <a:lstStyle/>
        <a:p>
          <a:r>
            <a:rPr lang="en-US"/>
            <a:t>Ascertainment Fallacy: </a:t>
          </a:r>
          <a:r>
            <a:rPr lang="en-US">
              <a:latin typeface="Gill Sans MT" panose="020B0502020104020203"/>
            </a:rPr>
            <a:t>Thinking</a:t>
          </a:r>
          <a:r>
            <a:rPr lang="en-US"/>
            <a:t> is pre-shaped by expectations of what we specifically hope to find. </a:t>
          </a:r>
        </a:p>
      </dgm:t>
    </dgm:pt>
    <dgm:pt modelId="{1D7FDBB8-042D-49ED-BDA6-C1C0093E9DF7}" type="parTrans" cxnId="{6A32DB80-A0B1-47BA-A2B6-111DDB81A316}">
      <dgm:prSet/>
      <dgm:spPr/>
      <dgm:t>
        <a:bodyPr/>
        <a:lstStyle/>
        <a:p>
          <a:endParaRPr lang="en-US"/>
        </a:p>
      </dgm:t>
    </dgm:pt>
    <dgm:pt modelId="{A65F545E-BF7B-464B-AB6B-893F037D1589}" type="sibTrans" cxnId="{6A32DB80-A0B1-47BA-A2B6-111DDB81A316}">
      <dgm:prSet/>
      <dgm:spPr/>
      <dgm:t>
        <a:bodyPr/>
        <a:lstStyle/>
        <a:p>
          <a:endParaRPr lang="en-US"/>
        </a:p>
      </dgm:t>
    </dgm:pt>
    <dgm:pt modelId="{9255BD23-6378-44E1-BA3E-4F047A193171}" type="pres">
      <dgm:prSet presAssocID="{5EEBF801-388B-4E46-AC4E-3445EB3CA3D9}" presName="root" presStyleCnt="0">
        <dgm:presLayoutVars>
          <dgm:dir/>
          <dgm:resizeHandles val="exact"/>
        </dgm:presLayoutVars>
      </dgm:prSet>
      <dgm:spPr/>
    </dgm:pt>
    <dgm:pt modelId="{387D3846-B6E9-419C-BF94-692C5229C7A5}" type="pres">
      <dgm:prSet presAssocID="{92268546-44D9-479B-8CA3-EDA368EBD625}" presName="compNode" presStyleCnt="0"/>
      <dgm:spPr/>
    </dgm:pt>
    <dgm:pt modelId="{92A888FC-C7F7-4361-BADE-07E25A8A5B59}" type="pres">
      <dgm:prSet presAssocID="{92268546-44D9-479B-8CA3-EDA368EBD625}" presName="bgRect" presStyleLbl="bgShp" presStyleIdx="0" presStyleCnt="3"/>
      <dgm:spPr/>
    </dgm:pt>
    <dgm:pt modelId="{B4048D71-02CD-437E-A86D-C14D5DB429F8}" type="pres">
      <dgm:prSet presAssocID="{92268546-44D9-479B-8CA3-EDA368EBD62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chor"/>
        </a:ext>
      </dgm:extLst>
    </dgm:pt>
    <dgm:pt modelId="{F25764CC-8650-488D-BC27-AB9CAACE833D}" type="pres">
      <dgm:prSet presAssocID="{92268546-44D9-479B-8CA3-EDA368EBD625}" presName="spaceRect" presStyleCnt="0"/>
      <dgm:spPr/>
    </dgm:pt>
    <dgm:pt modelId="{59C4E78F-1F17-46E4-B487-56D3E4F1ACE5}" type="pres">
      <dgm:prSet presAssocID="{92268546-44D9-479B-8CA3-EDA368EBD625}" presName="parTx" presStyleLbl="revTx" presStyleIdx="0" presStyleCnt="3">
        <dgm:presLayoutVars>
          <dgm:chMax val="0"/>
          <dgm:chPref val="0"/>
        </dgm:presLayoutVars>
      </dgm:prSet>
      <dgm:spPr/>
    </dgm:pt>
    <dgm:pt modelId="{BDEDE487-9FC0-43B5-BACE-334007E62C62}" type="pres">
      <dgm:prSet presAssocID="{3CA7879A-8729-4FEC-8D2E-F7DE050BE12E}" presName="sibTrans" presStyleCnt="0"/>
      <dgm:spPr/>
    </dgm:pt>
    <dgm:pt modelId="{623BE335-24C4-463D-82B2-53FBF6C627EE}" type="pres">
      <dgm:prSet presAssocID="{E4D4995F-5D01-454C-AEC6-8927403D0C45}" presName="compNode" presStyleCnt="0"/>
      <dgm:spPr/>
    </dgm:pt>
    <dgm:pt modelId="{A825AE08-75B7-4EA2-9282-55F04DC0E2C3}" type="pres">
      <dgm:prSet presAssocID="{E4D4995F-5D01-454C-AEC6-8927403D0C45}" presName="bgRect" presStyleLbl="bgShp" presStyleIdx="1" presStyleCnt="3"/>
      <dgm:spPr/>
    </dgm:pt>
    <dgm:pt modelId="{9603991C-D382-4CA6-973C-B111422A5FA2}" type="pres">
      <dgm:prSet presAssocID="{E4D4995F-5D01-454C-AEC6-8927403D0C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DEF9D1C1-8C34-482B-AD11-8FF98BB53AFA}" type="pres">
      <dgm:prSet presAssocID="{E4D4995F-5D01-454C-AEC6-8927403D0C45}" presName="spaceRect" presStyleCnt="0"/>
      <dgm:spPr/>
    </dgm:pt>
    <dgm:pt modelId="{DCB186EB-1CA8-4AEB-9EC7-0D013798B9E5}" type="pres">
      <dgm:prSet presAssocID="{E4D4995F-5D01-454C-AEC6-8927403D0C45}" presName="parTx" presStyleLbl="revTx" presStyleIdx="1" presStyleCnt="3">
        <dgm:presLayoutVars>
          <dgm:chMax val="0"/>
          <dgm:chPref val="0"/>
        </dgm:presLayoutVars>
      </dgm:prSet>
      <dgm:spPr/>
    </dgm:pt>
    <dgm:pt modelId="{3FD0AD5C-8682-46E1-BAA2-47977CBE8267}" type="pres">
      <dgm:prSet presAssocID="{E638CCEE-B56D-41AD-85BB-8D8E14123E0C}" presName="sibTrans" presStyleCnt="0"/>
      <dgm:spPr/>
    </dgm:pt>
    <dgm:pt modelId="{B83AF6C3-8619-4DB1-90D0-D147DC481E2E}" type="pres">
      <dgm:prSet presAssocID="{714A8FBD-5339-46F1-92F5-1E6BB1CAF1E5}" presName="compNode" presStyleCnt="0"/>
      <dgm:spPr/>
    </dgm:pt>
    <dgm:pt modelId="{48B4774D-48DC-47F0-ABD5-7328C8AE1F07}" type="pres">
      <dgm:prSet presAssocID="{714A8FBD-5339-46F1-92F5-1E6BB1CAF1E5}" presName="bgRect" presStyleLbl="bgShp" presStyleIdx="2" presStyleCnt="3"/>
      <dgm:spPr/>
    </dgm:pt>
    <dgm:pt modelId="{F8A6EE13-42C8-4EB4-9F5A-BE13F22828CE}" type="pres">
      <dgm:prSet presAssocID="{714A8FBD-5339-46F1-92F5-1E6BB1CAF1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DEC24FAA-DFC6-4FD1-BF98-F1162BCDBD61}" type="pres">
      <dgm:prSet presAssocID="{714A8FBD-5339-46F1-92F5-1E6BB1CAF1E5}" presName="spaceRect" presStyleCnt="0"/>
      <dgm:spPr/>
    </dgm:pt>
    <dgm:pt modelId="{7500BD6B-466E-4423-A0C3-4ADFBE447682}" type="pres">
      <dgm:prSet presAssocID="{714A8FBD-5339-46F1-92F5-1E6BB1CAF1E5}" presName="parTx" presStyleLbl="revTx" presStyleIdx="2" presStyleCnt="3">
        <dgm:presLayoutVars>
          <dgm:chMax val="0"/>
          <dgm:chPref val="0"/>
        </dgm:presLayoutVars>
      </dgm:prSet>
      <dgm:spPr/>
    </dgm:pt>
  </dgm:ptLst>
  <dgm:cxnLst>
    <dgm:cxn modelId="{282C614C-6CA8-43FE-ABF6-9025A1A048CC}" type="presOf" srcId="{5EEBF801-388B-4E46-AC4E-3445EB3CA3D9}" destId="{9255BD23-6378-44E1-BA3E-4F047A193171}" srcOrd="0" destOrd="0" presId="urn:microsoft.com/office/officeart/2018/2/layout/IconVerticalSolidList"/>
    <dgm:cxn modelId="{6A32DB80-A0B1-47BA-A2B6-111DDB81A316}" srcId="{5EEBF801-388B-4E46-AC4E-3445EB3CA3D9}" destId="{714A8FBD-5339-46F1-92F5-1E6BB1CAF1E5}" srcOrd="2" destOrd="0" parTransId="{1D7FDBB8-042D-49ED-BDA6-C1C0093E9DF7}" sibTransId="{A65F545E-BF7B-464B-AB6B-893F037D1589}"/>
    <dgm:cxn modelId="{4BF53794-0295-4E3D-860A-B15272126652}" srcId="{5EEBF801-388B-4E46-AC4E-3445EB3CA3D9}" destId="{92268546-44D9-479B-8CA3-EDA368EBD625}" srcOrd="0" destOrd="0" parTransId="{5EDA979D-0563-4C95-B335-4400C9B53371}" sibTransId="{3CA7879A-8729-4FEC-8D2E-F7DE050BE12E}"/>
    <dgm:cxn modelId="{37517294-0B96-49EE-B66F-AAF2451D6105}" type="presOf" srcId="{92268546-44D9-479B-8CA3-EDA368EBD625}" destId="{59C4E78F-1F17-46E4-B487-56D3E4F1ACE5}" srcOrd="0" destOrd="0" presId="urn:microsoft.com/office/officeart/2018/2/layout/IconVerticalSolidList"/>
    <dgm:cxn modelId="{047CCDCE-4010-437F-9DFA-291DC74A3547}" srcId="{5EEBF801-388B-4E46-AC4E-3445EB3CA3D9}" destId="{E4D4995F-5D01-454C-AEC6-8927403D0C45}" srcOrd="1" destOrd="0" parTransId="{7ED2B82D-F1A9-4CBE-A886-417F8D27CCC6}" sibTransId="{E638CCEE-B56D-41AD-85BB-8D8E14123E0C}"/>
    <dgm:cxn modelId="{818061ED-3E61-4601-BD4A-2DD217350387}" type="presOf" srcId="{E4D4995F-5D01-454C-AEC6-8927403D0C45}" destId="{DCB186EB-1CA8-4AEB-9EC7-0D013798B9E5}" srcOrd="0" destOrd="0" presId="urn:microsoft.com/office/officeart/2018/2/layout/IconVerticalSolidList"/>
    <dgm:cxn modelId="{6CD4A4F3-37A1-4A36-BDF4-847D429EFA82}" type="presOf" srcId="{714A8FBD-5339-46F1-92F5-1E6BB1CAF1E5}" destId="{7500BD6B-466E-4423-A0C3-4ADFBE447682}" srcOrd="0" destOrd="0" presId="urn:microsoft.com/office/officeart/2018/2/layout/IconVerticalSolidList"/>
    <dgm:cxn modelId="{D12FD3E3-0E44-4708-84A1-098E0F35CBBA}" type="presParOf" srcId="{9255BD23-6378-44E1-BA3E-4F047A193171}" destId="{387D3846-B6E9-419C-BF94-692C5229C7A5}" srcOrd="0" destOrd="0" presId="urn:microsoft.com/office/officeart/2018/2/layout/IconVerticalSolidList"/>
    <dgm:cxn modelId="{B034AFB7-0EF0-4D10-9F5D-29BE96CBB275}" type="presParOf" srcId="{387D3846-B6E9-419C-BF94-692C5229C7A5}" destId="{92A888FC-C7F7-4361-BADE-07E25A8A5B59}" srcOrd="0" destOrd="0" presId="urn:microsoft.com/office/officeart/2018/2/layout/IconVerticalSolidList"/>
    <dgm:cxn modelId="{B1E93C04-7B5E-45C1-848D-E162CA53CEF0}" type="presParOf" srcId="{387D3846-B6E9-419C-BF94-692C5229C7A5}" destId="{B4048D71-02CD-437E-A86D-C14D5DB429F8}" srcOrd="1" destOrd="0" presId="urn:microsoft.com/office/officeart/2018/2/layout/IconVerticalSolidList"/>
    <dgm:cxn modelId="{2FA21AF5-0D4F-46D6-850B-805ACEE3C01F}" type="presParOf" srcId="{387D3846-B6E9-419C-BF94-692C5229C7A5}" destId="{F25764CC-8650-488D-BC27-AB9CAACE833D}" srcOrd="2" destOrd="0" presId="urn:microsoft.com/office/officeart/2018/2/layout/IconVerticalSolidList"/>
    <dgm:cxn modelId="{81800687-691F-46D3-9CD4-1CF4F3762D6F}" type="presParOf" srcId="{387D3846-B6E9-419C-BF94-692C5229C7A5}" destId="{59C4E78F-1F17-46E4-B487-56D3E4F1ACE5}" srcOrd="3" destOrd="0" presId="urn:microsoft.com/office/officeart/2018/2/layout/IconVerticalSolidList"/>
    <dgm:cxn modelId="{12B4B846-0AA6-4B08-BF61-D677154FB760}" type="presParOf" srcId="{9255BD23-6378-44E1-BA3E-4F047A193171}" destId="{BDEDE487-9FC0-43B5-BACE-334007E62C62}" srcOrd="1" destOrd="0" presId="urn:microsoft.com/office/officeart/2018/2/layout/IconVerticalSolidList"/>
    <dgm:cxn modelId="{F9FCD9D4-08DE-4F4D-B435-94624B5329AF}" type="presParOf" srcId="{9255BD23-6378-44E1-BA3E-4F047A193171}" destId="{623BE335-24C4-463D-82B2-53FBF6C627EE}" srcOrd="2" destOrd="0" presId="urn:microsoft.com/office/officeart/2018/2/layout/IconVerticalSolidList"/>
    <dgm:cxn modelId="{ACDF65F3-277B-458B-9961-931FB73C422F}" type="presParOf" srcId="{623BE335-24C4-463D-82B2-53FBF6C627EE}" destId="{A825AE08-75B7-4EA2-9282-55F04DC0E2C3}" srcOrd="0" destOrd="0" presId="urn:microsoft.com/office/officeart/2018/2/layout/IconVerticalSolidList"/>
    <dgm:cxn modelId="{04A40605-C74E-4FD5-9221-4AC843EF3695}" type="presParOf" srcId="{623BE335-24C4-463D-82B2-53FBF6C627EE}" destId="{9603991C-D382-4CA6-973C-B111422A5FA2}" srcOrd="1" destOrd="0" presId="urn:microsoft.com/office/officeart/2018/2/layout/IconVerticalSolidList"/>
    <dgm:cxn modelId="{495C45F3-9AC3-4751-829E-BB21BA2D442C}" type="presParOf" srcId="{623BE335-24C4-463D-82B2-53FBF6C627EE}" destId="{DEF9D1C1-8C34-482B-AD11-8FF98BB53AFA}" srcOrd="2" destOrd="0" presId="urn:microsoft.com/office/officeart/2018/2/layout/IconVerticalSolidList"/>
    <dgm:cxn modelId="{28B1CB74-3C6C-4A44-8F49-D05B781C17FB}" type="presParOf" srcId="{623BE335-24C4-463D-82B2-53FBF6C627EE}" destId="{DCB186EB-1CA8-4AEB-9EC7-0D013798B9E5}" srcOrd="3" destOrd="0" presId="urn:microsoft.com/office/officeart/2018/2/layout/IconVerticalSolidList"/>
    <dgm:cxn modelId="{868A5BA1-48BE-4DFF-8460-E737F2F7B4A7}" type="presParOf" srcId="{9255BD23-6378-44E1-BA3E-4F047A193171}" destId="{3FD0AD5C-8682-46E1-BAA2-47977CBE8267}" srcOrd="3" destOrd="0" presId="urn:microsoft.com/office/officeart/2018/2/layout/IconVerticalSolidList"/>
    <dgm:cxn modelId="{78AD0D27-7A56-4474-AFA4-A93815BCFB76}" type="presParOf" srcId="{9255BD23-6378-44E1-BA3E-4F047A193171}" destId="{B83AF6C3-8619-4DB1-90D0-D147DC481E2E}" srcOrd="4" destOrd="0" presId="urn:microsoft.com/office/officeart/2018/2/layout/IconVerticalSolidList"/>
    <dgm:cxn modelId="{D6DE48E6-6F13-419E-B213-D3DB3A7CD340}" type="presParOf" srcId="{B83AF6C3-8619-4DB1-90D0-D147DC481E2E}" destId="{48B4774D-48DC-47F0-ABD5-7328C8AE1F07}" srcOrd="0" destOrd="0" presId="urn:microsoft.com/office/officeart/2018/2/layout/IconVerticalSolidList"/>
    <dgm:cxn modelId="{606BE204-C168-4C27-A9A5-9BF22A11C0E4}" type="presParOf" srcId="{B83AF6C3-8619-4DB1-90D0-D147DC481E2E}" destId="{F8A6EE13-42C8-4EB4-9F5A-BE13F22828CE}" srcOrd="1" destOrd="0" presId="urn:microsoft.com/office/officeart/2018/2/layout/IconVerticalSolidList"/>
    <dgm:cxn modelId="{703F4C72-8BAC-4E35-93E4-32694BC9A2ED}" type="presParOf" srcId="{B83AF6C3-8619-4DB1-90D0-D147DC481E2E}" destId="{DEC24FAA-DFC6-4FD1-BF98-F1162BCDBD61}" srcOrd="2" destOrd="0" presId="urn:microsoft.com/office/officeart/2018/2/layout/IconVerticalSolidList"/>
    <dgm:cxn modelId="{64217DA4-903E-443C-8DF8-0F68BCA88F7F}" type="presParOf" srcId="{B83AF6C3-8619-4DB1-90D0-D147DC481E2E}" destId="{7500BD6B-466E-4423-A0C3-4ADFBE44768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23C3B-8EDA-43AF-AF11-6401A22B8890}">
      <dsp:nvSpPr>
        <dsp:cNvPr id="0" name=""/>
        <dsp:cNvSpPr/>
      </dsp:nvSpPr>
      <dsp:spPr>
        <a:xfrm>
          <a:off x="5385" y="23458"/>
          <a:ext cx="1001743" cy="500871"/>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Gill Sans MT" panose="020B0502020104020203"/>
            </a:rPr>
            <a:t>Vascular:</a:t>
          </a:r>
        </a:p>
      </dsp:txBody>
      <dsp:txXfrm>
        <a:off x="20055" y="38128"/>
        <a:ext cx="972403" cy="471531"/>
      </dsp:txXfrm>
    </dsp:sp>
    <dsp:sp modelId="{38ABF127-A526-44E9-8759-003325CF445F}">
      <dsp:nvSpPr>
        <dsp:cNvPr id="0" name=""/>
        <dsp:cNvSpPr/>
      </dsp:nvSpPr>
      <dsp:spPr>
        <a:xfrm>
          <a:off x="105560" y="524330"/>
          <a:ext cx="100174" cy="375653"/>
        </a:xfrm>
        <a:custGeom>
          <a:avLst/>
          <a:gdLst/>
          <a:ahLst/>
          <a:cxnLst/>
          <a:rect l="0" t="0" r="0" b="0"/>
          <a:pathLst>
            <a:path>
              <a:moveTo>
                <a:pt x="0" y="0"/>
              </a:moveTo>
              <a:lnTo>
                <a:pt x="0" y="375653"/>
              </a:lnTo>
              <a:lnTo>
                <a:pt x="100174" y="37565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76003-EC1F-4A17-B340-1D73BEE5F7DF}">
      <dsp:nvSpPr>
        <dsp:cNvPr id="0" name=""/>
        <dsp:cNvSpPr/>
      </dsp:nvSpPr>
      <dsp:spPr>
        <a:xfrm>
          <a:off x="205734" y="64954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Embolic glomerulonephritis</a:t>
          </a:r>
        </a:p>
      </dsp:txBody>
      <dsp:txXfrm>
        <a:off x="220404" y="664218"/>
        <a:ext cx="772054" cy="471531"/>
      </dsp:txXfrm>
    </dsp:sp>
    <dsp:sp modelId="{4ACE2EC7-E1C4-4EE8-A0AD-DDA4FF40692A}">
      <dsp:nvSpPr>
        <dsp:cNvPr id="0" name=""/>
        <dsp:cNvSpPr/>
      </dsp:nvSpPr>
      <dsp:spPr>
        <a:xfrm>
          <a:off x="105560" y="524330"/>
          <a:ext cx="100174" cy="1001743"/>
        </a:xfrm>
        <a:custGeom>
          <a:avLst/>
          <a:gdLst/>
          <a:ahLst/>
          <a:cxnLst/>
          <a:rect l="0" t="0" r="0" b="0"/>
          <a:pathLst>
            <a:path>
              <a:moveTo>
                <a:pt x="0" y="0"/>
              </a:moveTo>
              <a:lnTo>
                <a:pt x="0" y="1001743"/>
              </a:lnTo>
              <a:lnTo>
                <a:pt x="100174" y="100174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1CF291-AC95-4EB8-8AFD-3FE550093935}">
      <dsp:nvSpPr>
        <dsp:cNvPr id="0" name=""/>
        <dsp:cNvSpPr/>
      </dsp:nvSpPr>
      <dsp:spPr>
        <a:xfrm>
          <a:off x="205734" y="127563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45836"/>
              <a:satOff val="266"/>
              <a:lumOff val="2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Renal vein thrombosis</a:t>
          </a:r>
        </a:p>
      </dsp:txBody>
      <dsp:txXfrm>
        <a:off x="220404" y="1290308"/>
        <a:ext cx="772054" cy="471531"/>
      </dsp:txXfrm>
    </dsp:sp>
    <dsp:sp modelId="{91F14B06-DDB1-4DBD-B49F-09CDACD40F6F}">
      <dsp:nvSpPr>
        <dsp:cNvPr id="0" name=""/>
        <dsp:cNvSpPr/>
      </dsp:nvSpPr>
      <dsp:spPr>
        <a:xfrm>
          <a:off x="105560" y="524330"/>
          <a:ext cx="100174" cy="1627833"/>
        </a:xfrm>
        <a:custGeom>
          <a:avLst/>
          <a:gdLst/>
          <a:ahLst/>
          <a:cxnLst/>
          <a:rect l="0" t="0" r="0" b="0"/>
          <a:pathLst>
            <a:path>
              <a:moveTo>
                <a:pt x="0" y="0"/>
              </a:moveTo>
              <a:lnTo>
                <a:pt x="0" y="1627833"/>
              </a:lnTo>
              <a:lnTo>
                <a:pt x="100174" y="162783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5AF49D-FDFD-424A-87EB-38E5F61BFC69}">
      <dsp:nvSpPr>
        <dsp:cNvPr id="0" name=""/>
        <dsp:cNvSpPr/>
      </dsp:nvSpPr>
      <dsp:spPr>
        <a:xfrm>
          <a:off x="205734" y="1901727"/>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91672"/>
              <a:satOff val="532"/>
              <a:lumOff val="5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Subacute bacterial endocarditis</a:t>
          </a:r>
        </a:p>
      </dsp:txBody>
      <dsp:txXfrm>
        <a:off x="220404" y="1916397"/>
        <a:ext cx="772054" cy="471531"/>
      </dsp:txXfrm>
    </dsp:sp>
    <dsp:sp modelId="{2C6F8A5B-C94F-48CE-BA01-D9C7E5E1D8D2}">
      <dsp:nvSpPr>
        <dsp:cNvPr id="0" name=""/>
        <dsp:cNvSpPr/>
      </dsp:nvSpPr>
      <dsp:spPr>
        <a:xfrm>
          <a:off x="105560" y="524330"/>
          <a:ext cx="100174" cy="2253922"/>
        </a:xfrm>
        <a:custGeom>
          <a:avLst/>
          <a:gdLst/>
          <a:ahLst/>
          <a:cxnLst/>
          <a:rect l="0" t="0" r="0" b="0"/>
          <a:pathLst>
            <a:path>
              <a:moveTo>
                <a:pt x="0" y="0"/>
              </a:moveTo>
              <a:lnTo>
                <a:pt x="0" y="2253922"/>
              </a:lnTo>
              <a:lnTo>
                <a:pt x="100174" y="2253922"/>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E4845B-EA11-42EB-82C8-30DB45E9563A}">
      <dsp:nvSpPr>
        <dsp:cNvPr id="0" name=""/>
        <dsp:cNvSpPr/>
      </dsp:nvSpPr>
      <dsp:spPr>
        <a:xfrm>
          <a:off x="205734" y="2527817"/>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137508"/>
              <a:satOff val="798"/>
              <a:lumOff val="7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Idiopathic thrombocytopenia</a:t>
          </a:r>
        </a:p>
      </dsp:txBody>
      <dsp:txXfrm>
        <a:off x="220404" y="2542487"/>
        <a:ext cx="772054" cy="471531"/>
      </dsp:txXfrm>
    </dsp:sp>
    <dsp:sp modelId="{2106F433-3D76-491D-8437-D4EF9422362F}">
      <dsp:nvSpPr>
        <dsp:cNvPr id="0" name=""/>
        <dsp:cNvSpPr/>
      </dsp:nvSpPr>
      <dsp:spPr>
        <a:xfrm>
          <a:off x="105560" y="524330"/>
          <a:ext cx="100174" cy="2880012"/>
        </a:xfrm>
        <a:custGeom>
          <a:avLst/>
          <a:gdLst/>
          <a:ahLst/>
          <a:cxnLst/>
          <a:rect l="0" t="0" r="0" b="0"/>
          <a:pathLst>
            <a:path>
              <a:moveTo>
                <a:pt x="0" y="0"/>
              </a:moveTo>
              <a:lnTo>
                <a:pt x="0" y="2880012"/>
              </a:lnTo>
              <a:lnTo>
                <a:pt x="100174" y="2880012"/>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9E3D21-FBBB-4E33-A92F-550E10067AEB}">
      <dsp:nvSpPr>
        <dsp:cNvPr id="0" name=""/>
        <dsp:cNvSpPr/>
      </dsp:nvSpPr>
      <dsp:spPr>
        <a:xfrm>
          <a:off x="205734" y="3153907"/>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183344"/>
              <a:satOff val="1064"/>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US" sz="700" kern="1200">
              <a:latin typeface="Gill Sans MT" panose="020B0502020104020203"/>
            </a:rPr>
            <a:t>Hemophilia</a:t>
          </a:r>
        </a:p>
      </dsp:txBody>
      <dsp:txXfrm>
        <a:off x="220404" y="3168577"/>
        <a:ext cx="772054" cy="471531"/>
      </dsp:txXfrm>
    </dsp:sp>
    <dsp:sp modelId="{C1E12DA6-D582-4FA1-9F02-D6F3D71043E6}">
      <dsp:nvSpPr>
        <dsp:cNvPr id="0" name=""/>
        <dsp:cNvSpPr/>
      </dsp:nvSpPr>
      <dsp:spPr>
        <a:xfrm>
          <a:off x="1257565" y="23458"/>
          <a:ext cx="1001743" cy="500871"/>
        </a:xfrm>
        <a:prstGeom prst="roundRect">
          <a:avLst>
            <a:gd name="adj" fmla="val 10000"/>
          </a:avLst>
        </a:prstGeom>
        <a:solidFill>
          <a:schemeClr val="accent2">
            <a:hueOff val="148967"/>
            <a:satOff val="864"/>
            <a:lumOff val="85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Gill Sans MT" panose="020B0502020104020203"/>
            </a:rPr>
            <a:t>Infectious: </a:t>
          </a:r>
        </a:p>
      </dsp:txBody>
      <dsp:txXfrm>
        <a:off x="1272235" y="38128"/>
        <a:ext cx="972403" cy="471531"/>
      </dsp:txXfrm>
    </dsp:sp>
    <dsp:sp modelId="{B4A922D5-E5B7-4C1D-AF30-C216A5EEB9AF}">
      <dsp:nvSpPr>
        <dsp:cNvPr id="0" name=""/>
        <dsp:cNvSpPr/>
      </dsp:nvSpPr>
      <dsp:spPr>
        <a:xfrm>
          <a:off x="1357739" y="524330"/>
          <a:ext cx="100174" cy="375653"/>
        </a:xfrm>
        <a:custGeom>
          <a:avLst/>
          <a:gdLst/>
          <a:ahLst/>
          <a:cxnLst/>
          <a:rect l="0" t="0" r="0" b="0"/>
          <a:pathLst>
            <a:path>
              <a:moveTo>
                <a:pt x="0" y="0"/>
              </a:moveTo>
              <a:lnTo>
                <a:pt x="0" y="375653"/>
              </a:lnTo>
              <a:lnTo>
                <a:pt x="100174" y="37565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99466-8EF9-4172-B249-37BD82AE180B}">
      <dsp:nvSpPr>
        <dsp:cNvPr id="0" name=""/>
        <dsp:cNvSpPr/>
      </dsp:nvSpPr>
      <dsp:spPr>
        <a:xfrm>
          <a:off x="1457913" y="64954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229180"/>
              <a:satOff val="1329"/>
              <a:lumOff val="13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Pyelonephritis</a:t>
          </a:r>
        </a:p>
      </dsp:txBody>
      <dsp:txXfrm>
        <a:off x="1472583" y="664218"/>
        <a:ext cx="772054" cy="471531"/>
      </dsp:txXfrm>
    </dsp:sp>
    <dsp:sp modelId="{B47B59FE-04C1-48EF-8399-656F094AE694}">
      <dsp:nvSpPr>
        <dsp:cNvPr id="0" name=""/>
        <dsp:cNvSpPr/>
      </dsp:nvSpPr>
      <dsp:spPr>
        <a:xfrm>
          <a:off x="1357739" y="524330"/>
          <a:ext cx="100174" cy="1001743"/>
        </a:xfrm>
        <a:custGeom>
          <a:avLst/>
          <a:gdLst/>
          <a:ahLst/>
          <a:cxnLst/>
          <a:rect l="0" t="0" r="0" b="0"/>
          <a:pathLst>
            <a:path>
              <a:moveTo>
                <a:pt x="0" y="0"/>
              </a:moveTo>
              <a:lnTo>
                <a:pt x="0" y="1001743"/>
              </a:lnTo>
              <a:lnTo>
                <a:pt x="100174" y="100174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B9290-A56C-4816-8C42-16AEFB507FC4}">
      <dsp:nvSpPr>
        <dsp:cNvPr id="0" name=""/>
        <dsp:cNvSpPr/>
      </dsp:nvSpPr>
      <dsp:spPr>
        <a:xfrm>
          <a:off x="1457913" y="127563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275016"/>
              <a:satOff val="1595"/>
              <a:lumOff val="15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Renal TB</a:t>
          </a:r>
        </a:p>
      </dsp:txBody>
      <dsp:txXfrm>
        <a:off x="1472583" y="1290308"/>
        <a:ext cx="772054" cy="471531"/>
      </dsp:txXfrm>
    </dsp:sp>
    <dsp:sp modelId="{871C5AF5-D7A8-4D52-8941-AB3EFF578B3B}">
      <dsp:nvSpPr>
        <dsp:cNvPr id="0" name=""/>
        <dsp:cNvSpPr/>
      </dsp:nvSpPr>
      <dsp:spPr>
        <a:xfrm>
          <a:off x="2509744" y="23458"/>
          <a:ext cx="1001743" cy="500871"/>
        </a:xfrm>
        <a:prstGeom prst="roundRect">
          <a:avLst>
            <a:gd name="adj" fmla="val 10000"/>
          </a:avLst>
        </a:prstGeom>
        <a:solidFill>
          <a:schemeClr val="accent2">
            <a:hueOff val="297934"/>
            <a:satOff val="1728"/>
            <a:lumOff val="171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Gill Sans MT" panose="020B0502020104020203"/>
            </a:rPr>
            <a:t>Neoplasms: </a:t>
          </a:r>
        </a:p>
      </dsp:txBody>
      <dsp:txXfrm>
        <a:off x="2524414" y="38128"/>
        <a:ext cx="972403" cy="471531"/>
      </dsp:txXfrm>
    </dsp:sp>
    <dsp:sp modelId="{95043D2E-2715-4B5E-B6B4-2BADC2C1AADF}">
      <dsp:nvSpPr>
        <dsp:cNvPr id="0" name=""/>
        <dsp:cNvSpPr/>
      </dsp:nvSpPr>
      <dsp:spPr>
        <a:xfrm>
          <a:off x="2609918" y="524330"/>
          <a:ext cx="100174" cy="375653"/>
        </a:xfrm>
        <a:custGeom>
          <a:avLst/>
          <a:gdLst/>
          <a:ahLst/>
          <a:cxnLst/>
          <a:rect l="0" t="0" r="0" b="0"/>
          <a:pathLst>
            <a:path>
              <a:moveTo>
                <a:pt x="0" y="0"/>
              </a:moveTo>
              <a:lnTo>
                <a:pt x="0" y="375653"/>
              </a:lnTo>
              <a:lnTo>
                <a:pt x="100174" y="37565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6FC2B6-7DA1-4513-B5F0-C357538A4E58}">
      <dsp:nvSpPr>
        <dsp:cNvPr id="0" name=""/>
        <dsp:cNvSpPr/>
      </dsp:nvSpPr>
      <dsp:spPr>
        <a:xfrm>
          <a:off x="2710093" y="64954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320852"/>
              <a:satOff val="1861"/>
              <a:lumOff val="18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Hypernephromas</a:t>
          </a:r>
        </a:p>
      </dsp:txBody>
      <dsp:txXfrm>
        <a:off x="2724763" y="664218"/>
        <a:ext cx="772054" cy="471531"/>
      </dsp:txXfrm>
    </dsp:sp>
    <dsp:sp modelId="{68E76E2F-77C7-4E0D-AB3E-4CD803B71182}">
      <dsp:nvSpPr>
        <dsp:cNvPr id="0" name=""/>
        <dsp:cNvSpPr/>
      </dsp:nvSpPr>
      <dsp:spPr>
        <a:xfrm>
          <a:off x="2609918" y="524330"/>
          <a:ext cx="100174" cy="1001743"/>
        </a:xfrm>
        <a:custGeom>
          <a:avLst/>
          <a:gdLst/>
          <a:ahLst/>
          <a:cxnLst/>
          <a:rect l="0" t="0" r="0" b="0"/>
          <a:pathLst>
            <a:path>
              <a:moveTo>
                <a:pt x="0" y="0"/>
              </a:moveTo>
              <a:lnTo>
                <a:pt x="0" y="1001743"/>
              </a:lnTo>
              <a:lnTo>
                <a:pt x="100174" y="100174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777C8-D2E5-4EED-B6D1-8170C7D8C7FC}">
      <dsp:nvSpPr>
        <dsp:cNvPr id="0" name=""/>
        <dsp:cNvSpPr/>
      </dsp:nvSpPr>
      <dsp:spPr>
        <a:xfrm>
          <a:off x="2710093" y="127563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366688"/>
              <a:satOff val="2127"/>
              <a:lumOff val="21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Carcinomas</a:t>
          </a:r>
        </a:p>
      </dsp:txBody>
      <dsp:txXfrm>
        <a:off x="2724763" y="1290308"/>
        <a:ext cx="772054" cy="471531"/>
      </dsp:txXfrm>
    </dsp:sp>
    <dsp:sp modelId="{AE79F787-1FAA-4C76-831B-89F6537F3151}">
      <dsp:nvSpPr>
        <dsp:cNvPr id="0" name=""/>
        <dsp:cNvSpPr/>
      </dsp:nvSpPr>
      <dsp:spPr>
        <a:xfrm>
          <a:off x="2609918" y="524330"/>
          <a:ext cx="100174" cy="1627833"/>
        </a:xfrm>
        <a:custGeom>
          <a:avLst/>
          <a:gdLst/>
          <a:ahLst/>
          <a:cxnLst/>
          <a:rect l="0" t="0" r="0" b="0"/>
          <a:pathLst>
            <a:path>
              <a:moveTo>
                <a:pt x="0" y="0"/>
              </a:moveTo>
              <a:lnTo>
                <a:pt x="0" y="1627833"/>
              </a:lnTo>
              <a:lnTo>
                <a:pt x="100174" y="162783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F5C5C-00F7-4602-AA88-1AAE45C5E57A}">
      <dsp:nvSpPr>
        <dsp:cNvPr id="0" name=""/>
        <dsp:cNvSpPr/>
      </dsp:nvSpPr>
      <dsp:spPr>
        <a:xfrm>
          <a:off x="2710093" y="1901727"/>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412524"/>
              <a:satOff val="2393"/>
              <a:lumOff val="23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Papillomas</a:t>
          </a:r>
        </a:p>
      </dsp:txBody>
      <dsp:txXfrm>
        <a:off x="2724763" y="1916397"/>
        <a:ext cx="772054" cy="471531"/>
      </dsp:txXfrm>
    </dsp:sp>
    <dsp:sp modelId="{749F1A02-46F3-4EF0-85E1-A96582FFEF83}">
      <dsp:nvSpPr>
        <dsp:cNvPr id="0" name=""/>
        <dsp:cNvSpPr/>
      </dsp:nvSpPr>
      <dsp:spPr>
        <a:xfrm>
          <a:off x="3761923" y="23458"/>
          <a:ext cx="1001743" cy="500871"/>
        </a:xfrm>
        <a:prstGeom prst="roundRect">
          <a:avLst>
            <a:gd name="adj" fmla="val 10000"/>
          </a:avLst>
        </a:prstGeom>
        <a:solidFill>
          <a:schemeClr val="accent2">
            <a:hueOff val="446900"/>
            <a:satOff val="2592"/>
            <a:lumOff val="257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Gill Sans MT" panose="020B0502020104020203"/>
            </a:rPr>
            <a:t>Degenerative: </a:t>
          </a:r>
        </a:p>
      </dsp:txBody>
      <dsp:txXfrm>
        <a:off x="3776593" y="38128"/>
        <a:ext cx="972403" cy="471531"/>
      </dsp:txXfrm>
    </dsp:sp>
    <dsp:sp modelId="{2EA549A6-F1D0-4AD7-8BDA-9938DB21CDC2}">
      <dsp:nvSpPr>
        <dsp:cNvPr id="0" name=""/>
        <dsp:cNvSpPr/>
      </dsp:nvSpPr>
      <dsp:spPr>
        <a:xfrm>
          <a:off x="3862098" y="524330"/>
          <a:ext cx="100174" cy="375653"/>
        </a:xfrm>
        <a:custGeom>
          <a:avLst/>
          <a:gdLst/>
          <a:ahLst/>
          <a:cxnLst/>
          <a:rect l="0" t="0" r="0" b="0"/>
          <a:pathLst>
            <a:path>
              <a:moveTo>
                <a:pt x="0" y="0"/>
              </a:moveTo>
              <a:lnTo>
                <a:pt x="0" y="375653"/>
              </a:lnTo>
              <a:lnTo>
                <a:pt x="100174" y="37565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15B-E2D0-4E11-9B3B-CEBCFD9C6C46}">
      <dsp:nvSpPr>
        <dsp:cNvPr id="0" name=""/>
        <dsp:cNvSpPr/>
      </dsp:nvSpPr>
      <dsp:spPr>
        <a:xfrm>
          <a:off x="3962272" y="64954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458359"/>
              <a:satOff val="2659"/>
              <a:lumOff val="26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Rare</a:t>
          </a:r>
        </a:p>
      </dsp:txBody>
      <dsp:txXfrm>
        <a:off x="3976942" y="664218"/>
        <a:ext cx="772054" cy="471531"/>
      </dsp:txXfrm>
    </dsp:sp>
    <dsp:sp modelId="{3CA1BCC7-3CC3-404E-B225-5A65EAD69684}">
      <dsp:nvSpPr>
        <dsp:cNvPr id="0" name=""/>
        <dsp:cNvSpPr/>
      </dsp:nvSpPr>
      <dsp:spPr>
        <a:xfrm>
          <a:off x="5014103" y="23458"/>
          <a:ext cx="1001743" cy="500871"/>
        </a:xfrm>
        <a:prstGeom prst="roundRect">
          <a:avLst>
            <a:gd name="adj" fmla="val 10000"/>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Gill Sans MT" panose="020B0502020104020203"/>
            </a:rPr>
            <a:t>Intoxicants: </a:t>
          </a:r>
        </a:p>
      </dsp:txBody>
      <dsp:txXfrm>
        <a:off x="5028773" y="38128"/>
        <a:ext cx="972403" cy="471531"/>
      </dsp:txXfrm>
    </dsp:sp>
    <dsp:sp modelId="{479AB354-FF79-4B53-9BC2-8DB9B3D43D67}">
      <dsp:nvSpPr>
        <dsp:cNvPr id="0" name=""/>
        <dsp:cNvSpPr/>
      </dsp:nvSpPr>
      <dsp:spPr>
        <a:xfrm>
          <a:off x="5114277" y="524330"/>
          <a:ext cx="100174" cy="375653"/>
        </a:xfrm>
        <a:custGeom>
          <a:avLst/>
          <a:gdLst/>
          <a:ahLst/>
          <a:cxnLst/>
          <a:rect l="0" t="0" r="0" b="0"/>
          <a:pathLst>
            <a:path>
              <a:moveTo>
                <a:pt x="0" y="0"/>
              </a:moveTo>
              <a:lnTo>
                <a:pt x="0" y="375653"/>
              </a:lnTo>
              <a:lnTo>
                <a:pt x="100174" y="37565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1C42D1-6B84-4667-8EA2-CD878A5C7C10}">
      <dsp:nvSpPr>
        <dsp:cNvPr id="0" name=""/>
        <dsp:cNvSpPr/>
      </dsp:nvSpPr>
      <dsp:spPr>
        <a:xfrm>
          <a:off x="5214451" y="64954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504195"/>
              <a:satOff val="2925"/>
              <a:lumOff val="29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Sulfa drugs</a:t>
          </a:r>
        </a:p>
      </dsp:txBody>
      <dsp:txXfrm>
        <a:off x="5229121" y="664218"/>
        <a:ext cx="772054" cy="471531"/>
      </dsp:txXfrm>
    </dsp:sp>
    <dsp:sp modelId="{D40B6E6D-57A9-4363-B825-96879A89F967}">
      <dsp:nvSpPr>
        <dsp:cNvPr id="0" name=""/>
        <dsp:cNvSpPr/>
      </dsp:nvSpPr>
      <dsp:spPr>
        <a:xfrm>
          <a:off x="5114277" y="524330"/>
          <a:ext cx="100174" cy="1001743"/>
        </a:xfrm>
        <a:custGeom>
          <a:avLst/>
          <a:gdLst/>
          <a:ahLst/>
          <a:cxnLst/>
          <a:rect l="0" t="0" r="0" b="0"/>
          <a:pathLst>
            <a:path>
              <a:moveTo>
                <a:pt x="0" y="0"/>
              </a:moveTo>
              <a:lnTo>
                <a:pt x="0" y="1001743"/>
              </a:lnTo>
              <a:lnTo>
                <a:pt x="100174" y="100174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E6D76-BE67-4FD4-97D1-EA15C431D313}">
      <dsp:nvSpPr>
        <dsp:cNvPr id="0" name=""/>
        <dsp:cNvSpPr/>
      </dsp:nvSpPr>
      <dsp:spPr>
        <a:xfrm>
          <a:off x="5214451" y="127563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550031"/>
              <a:satOff val="3191"/>
              <a:lumOff val="3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Mercury poisoning</a:t>
          </a:r>
        </a:p>
      </dsp:txBody>
      <dsp:txXfrm>
        <a:off x="5229121" y="1290308"/>
        <a:ext cx="772054" cy="471531"/>
      </dsp:txXfrm>
    </dsp:sp>
    <dsp:sp modelId="{39F21D8E-FF9A-4C28-93D2-B743AD7F16CC}">
      <dsp:nvSpPr>
        <dsp:cNvPr id="0" name=""/>
        <dsp:cNvSpPr/>
      </dsp:nvSpPr>
      <dsp:spPr>
        <a:xfrm>
          <a:off x="5114277" y="524330"/>
          <a:ext cx="100174" cy="1627833"/>
        </a:xfrm>
        <a:custGeom>
          <a:avLst/>
          <a:gdLst/>
          <a:ahLst/>
          <a:cxnLst/>
          <a:rect l="0" t="0" r="0" b="0"/>
          <a:pathLst>
            <a:path>
              <a:moveTo>
                <a:pt x="0" y="0"/>
              </a:moveTo>
              <a:lnTo>
                <a:pt x="0" y="1627833"/>
              </a:lnTo>
              <a:lnTo>
                <a:pt x="100174" y="162783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38B00-D4B9-4368-91C6-17E42BA39078}">
      <dsp:nvSpPr>
        <dsp:cNvPr id="0" name=""/>
        <dsp:cNvSpPr/>
      </dsp:nvSpPr>
      <dsp:spPr>
        <a:xfrm>
          <a:off x="5214451" y="1901727"/>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595867"/>
              <a:satOff val="3457"/>
              <a:lumOff val="3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Blood transfusion reactions</a:t>
          </a:r>
        </a:p>
      </dsp:txBody>
      <dsp:txXfrm>
        <a:off x="5229121" y="1916397"/>
        <a:ext cx="772054" cy="471531"/>
      </dsp:txXfrm>
    </dsp:sp>
    <dsp:sp modelId="{B28146CE-6EA3-4DF5-A291-6FFEBD05BB48}">
      <dsp:nvSpPr>
        <dsp:cNvPr id="0" name=""/>
        <dsp:cNvSpPr/>
      </dsp:nvSpPr>
      <dsp:spPr>
        <a:xfrm>
          <a:off x="6266282" y="23458"/>
          <a:ext cx="1001743" cy="500871"/>
        </a:xfrm>
        <a:prstGeom prst="roundRect">
          <a:avLst>
            <a:gd name="adj" fmla="val 10000"/>
          </a:avLst>
        </a:prstGeom>
        <a:solidFill>
          <a:schemeClr val="accent2">
            <a:hueOff val="744834"/>
            <a:satOff val="4321"/>
            <a:lumOff val="429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Gill Sans MT" panose="020B0502020104020203"/>
            </a:rPr>
            <a:t>Congenital: </a:t>
          </a:r>
        </a:p>
      </dsp:txBody>
      <dsp:txXfrm>
        <a:off x="6280952" y="38128"/>
        <a:ext cx="972403" cy="471531"/>
      </dsp:txXfrm>
    </dsp:sp>
    <dsp:sp modelId="{8CCB22E6-4088-4502-89A5-651A12E20062}">
      <dsp:nvSpPr>
        <dsp:cNvPr id="0" name=""/>
        <dsp:cNvSpPr/>
      </dsp:nvSpPr>
      <dsp:spPr>
        <a:xfrm>
          <a:off x="6366456" y="524330"/>
          <a:ext cx="100174" cy="375653"/>
        </a:xfrm>
        <a:custGeom>
          <a:avLst/>
          <a:gdLst/>
          <a:ahLst/>
          <a:cxnLst/>
          <a:rect l="0" t="0" r="0" b="0"/>
          <a:pathLst>
            <a:path>
              <a:moveTo>
                <a:pt x="0" y="0"/>
              </a:moveTo>
              <a:lnTo>
                <a:pt x="0" y="375653"/>
              </a:lnTo>
              <a:lnTo>
                <a:pt x="100174" y="37565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55551-2BEB-465C-B78C-30FE1AFE4AE9}">
      <dsp:nvSpPr>
        <dsp:cNvPr id="0" name=""/>
        <dsp:cNvSpPr/>
      </dsp:nvSpPr>
      <dsp:spPr>
        <a:xfrm>
          <a:off x="6466631" y="64954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641703"/>
              <a:satOff val="3722"/>
              <a:lumOff val="36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Polycystic kidneys</a:t>
          </a:r>
        </a:p>
      </dsp:txBody>
      <dsp:txXfrm>
        <a:off x="6481301" y="664218"/>
        <a:ext cx="772054" cy="471531"/>
      </dsp:txXfrm>
    </dsp:sp>
    <dsp:sp modelId="{AC95D142-3915-4A10-BE7F-9C2E9D9F1783}">
      <dsp:nvSpPr>
        <dsp:cNvPr id="0" name=""/>
        <dsp:cNvSpPr/>
      </dsp:nvSpPr>
      <dsp:spPr>
        <a:xfrm>
          <a:off x="6366456" y="524330"/>
          <a:ext cx="100174" cy="1001743"/>
        </a:xfrm>
        <a:custGeom>
          <a:avLst/>
          <a:gdLst/>
          <a:ahLst/>
          <a:cxnLst/>
          <a:rect l="0" t="0" r="0" b="0"/>
          <a:pathLst>
            <a:path>
              <a:moveTo>
                <a:pt x="0" y="0"/>
              </a:moveTo>
              <a:lnTo>
                <a:pt x="0" y="1001743"/>
              </a:lnTo>
              <a:lnTo>
                <a:pt x="100174" y="100174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B3868E-1BE6-4868-BD9B-71B33ECB7B6F}">
      <dsp:nvSpPr>
        <dsp:cNvPr id="0" name=""/>
        <dsp:cNvSpPr/>
      </dsp:nvSpPr>
      <dsp:spPr>
        <a:xfrm>
          <a:off x="6466631" y="127563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687539"/>
              <a:satOff val="3988"/>
              <a:lumOff val="3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Medullary sponge kidneys</a:t>
          </a:r>
        </a:p>
      </dsp:txBody>
      <dsp:txXfrm>
        <a:off x="6481301" y="1290308"/>
        <a:ext cx="772054" cy="471531"/>
      </dsp:txXfrm>
    </dsp:sp>
    <dsp:sp modelId="{52CBAB84-0A96-4979-BB72-BAD5901582BE}">
      <dsp:nvSpPr>
        <dsp:cNvPr id="0" name=""/>
        <dsp:cNvSpPr/>
      </dsp:nvSpPr>
      <dsp:spPr>
        <a:xfrm>
          <a:off x="7518462" y="23458"/>
          <a:ext cx="1001743" cy="500871"/>
        </a:xfrm>
        <a:prstGeom prst="roundRect">
          <a:avLst>
            <a:gd name="adj" fmla="val 10000"/>
          </a:avLst>
        </a:prstGeom>
        <a:solidFill>
          <a:schemeClr val="accent2">
            <a:hueOff val="893801"/>
            <a:satOff val="5185"/>
            <a:lumOff val="514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Gill Sans MT" panose="020B0502020104020203"/>
            </a:rPr>
            <a:t>Autoimmune: </a:t>
          </a:r>
        </a:p>
      </dsp:txBody>
      <dsp:txXfrm>
        <a:off x="7533132" y="38128"/>
        <a:ext cx="972403" cy="471531"/>
      </dsp:txXfrm>
    </dsp:sp>
    <dsp:sp modelId="{5CC64A4A-A4E0-4D39-80BE-8B348D455529}">
      <dsp:nvSpPr>
        <dsp:cNvPr id="0" name=""/>
        <dsp:cNvSpPr/>
      </dsp:nvSpPr>
      <dsp:spPr>
        <a:xfrm>
          <a:off x="7618636" y="524330"/>
          <a:ext cx="100174" cy="375653"/>
        </a:xfrm>
        <a:custGeom>
          <a:avLst/>
          <a:gdLst/>
          <a:ahLst/>
          <a:cxnLst/>
          <a:rect l="0" t="0" r="0" b="0"/>
          <a:pathLst>
            <a:path>
              <a:moveTo>
                <a:pt x="0" y="0"/>
              </a:moveTo>
              <a:lnTo>
                <a:pt x="0" y="375653"/>
              </a:lnTo>
              <a:lnTo>
                <a:pt x="100174" y="37565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0C7F24-652D-4C02-AEEB-062630919531}">
      <dsp:nvSpPr>
        <dsp:cNvPr id="0" name=""/>
        <dsp:cNvSpPr/>
      </dsp:nvSpPr>
      <dsp:spPr>
        <a:xfrm>
          <a:off x="7718810" y="64954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733375"/>
              <a:satOff val="4254"/>
              <a:lumOff val="4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Acute/Chronic glomerulonephritis</a:t>
          </a:r>
        </a:p>
      </dsp:txBody>
      <dsp:txXfrm>
        <a:off x="7733480" y="664218"/>
        <a:ext cx="772054" cy="471531"/>
      </dsp:txXfrm>
    </dsp:sp>
    <dsp:sp modelId="{28C1AD29-FC4B-44CA-9915-B1FB5C7C245A}">
      <dsp:nvSpPr>
        <dsp:cNvPr id="0" name=""/>
        <dsp:cNvSpPr/>
      </dsp:nvSpPr>
      <dsp:spPr>
        <a:xfrm>
          <a:off x="7618636" y="524330"/>
          <a:ext cx="100174" cy="1001743"/>
        </a:xfrm>
        <a:custGeom>
          <a:avLst/>
          <a:gdLst/>
          <a:ahLst/>
          <a:cxnLst/>
          <a:rect l="0" t="0" r="0" b="0"/>
          <a:pathLst>
            <a:path>
              <a:moveTo>
                <a:pt x="0" y="0"/>
              </a:moveTo>
              <a:lnTo>
                <a:pt x="0" y="1001743"/>
              </a:lnTo>
              <a:lnTo>
                <a:pt x="100174" y="100174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FAC30-67C5-40DD-B1E0-B353A0607968}">
      <dsp:nvSpPr>
        <dsp:cNvPr id="0" name=""/>
        <dsp:cNvSpPr/>
      </dsp:nvSpPr>
      <dsp:spPr>
        <a:xfrm>
          <a:off x="7718810" y="127563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779211"/>
              <a:satOff val="4520"/>
              <a:lumOff val="44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Goodpasture disease</a:t>
          </a:r>
        </a:p>
      </dsp:txBody>
      <dsp:txXfrm>
        <a:off x="7733480" y="1290308"/>
        <a:ext cx="772054" cy="471531"/>
      </dsp:txXfrm>
    </dsp:sp>
    <dsp:sp modelId="{56BFC66E-B73D-4917-812B-26BBA289012E}">
      <dsp:nvSpPr>
        <dsp:cNvPr id="0" name=""/>
        <dsp:cNvSpPr/>
      </dsp:nvSpPr>
      <dsp:spPr>
        <a:xfrm>
          <a:off x="7618636" y="524330"/>
          <a:ext cx="100174" cy="1627833"/>
        </a:xfrm>
        <a:custGeom>
          <a:avLst/>
          <a:gdLst/>
          <a:ahLst/>
          <a:cxnLst/>
          <a:rect l="0" t="0" r="0" b="0"/>
          <a:pathLst>
            <a:path>
              <a:moveTo>
                <a:pt x="0" y="0"/>
              </a:moveTo>
              <a:lnTo>
                <a:pt x="0" y="1627833"/>
              </a:lnTo>
              <a:lnTo>
                <a:pt x="100174" y="162783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1F7B9-98F9-4C26-8CDA-74924394A0C2}">
      <dsp:nvSpPr>
        <dsp:cNvPr id="0" name=""/>
        <dsp:cNvSpPr/>
      </dsp:nvSpPr>
      <dsp:spPr>
        <a:xfrm>
          <a:off x="7718810" y="1901727"/>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825047"/>
              <a:satOff val="4786"/>
              <a:lumOff val="4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Wegener midline granulomatosis</a:t>
          </a:r>
        </a:p>
      </dsp:txBody>
      <dsp:txXfrm>
        <a:off x="7733480" y="1916397"/>
        <a:ext cx="772054" cy="471531"/>
      </dsp:txXfrm>
    </dsp:sp>
    <dsp:sp modelId="{08645B0B-0339-494A-9678-20908FF61205}">
      <dsp:nvSpPr>
        <dsp:cNvPr id="0" name=""/>
        <dsp:cNvSpPr/>
      </dsp:nvSpPr>
      <dsp:spPr>
        <a:xfrm>
          <a:off x="7618636" y="524330"/>
          <a:ext cx="100174" cy="2253922"/>
        </a:xfrm>
        <a:custGeom>
          <a:avLst/>
          <a:gdLst/>
          <a:ahLst/>
          <a:cxnLst/>
          <a:rect l="0" t="0" r="0" b="0"/>
          <a:pathLst>
            <a:path>
              <a:moveTo>
                <a:pt x="0" y="0"/>
              </a:moveTo>
              <a:lnTo>
                <a:pt x="0" y="2253922"/>
              </a:lnTo>
              <a:lnTo>
                <a:pt x="100174" y="2253922"/>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7B4586-E6CD-49E6-8D76-0A05917049CC}">
      <dsp:nvSpPr>
        <dsp:cNvPr id="0" name=""/>
        <dsp:cNvSpPr/>
      </dsp:nvSpPr>
      <dsp:spPr>
        <a:xfrm>
          <a:off x="7718810" y="2527817"/>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870883"/>
              <a:satOff val="5052"/>
              <a:lumOff val="50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Lupus erythematosus</a:t>
          </a:r>
        </a:p>
      </dsp:txBody>
      <dsp:txXfrm>
        <a:off x="7733480" y="2542487"/>
        <a:ext cx="772054" cy="471531"/>
      </dsp:txXfrm>
    </dsp:sp>
    <dsp:sp modelId="{D390C1C8-F066-4C56-AE4F-4261F437ACC8}">
      <dsp:nvSpPr>
        <dsp:cNvPr id="0" name=""/>
        <dsp:cNvSpPr/>
      </dsp:nvSpPr>
      <dsp:spPr>
        <a:xfrm>
          <a:off x="8770641" y="23458"/>
          <a:ext cx="1001743" cy="500871"/>
        </a:xfrm>
        <a:prstGeom prst="roundRect">
          <a:avLst>
            <a:gd name="adj" fmla="val 10000"/>
          </a:avLst>
        </a:prstGeom>
        <a:solidFill>
          <a:schemeClr val="accent2">
            <a:hueOff val="1042768"/>
            <a:satOff val="6049"/>
            <a:lumOff val="60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Gill Sans MT" panose="020B0502020104020203"/>
            </a:rPr>
            <a:t>Trauma: </a:t>
          </a:r>
        </a:p>
      </dsp:txBody>
      <dsp:txXfrm>
        <a:off x="8785311" y="38128"/>
        <a:ext cx="972403" cy="471531"/>
      </dsp:txXfrm>
    </dsp:sp>
    <dsp:sp modelId="{865C2D20-4BC0-406B-B202-A99B6AA02AAB}">
      <dsp:nvSpPr>
        <dsp:cNvPr id="0" name=""/>
        <dsp:cNvSpPr/>
      </dsp:nvSpPr>
      <dsp:spPr>
        <a:xfrm>
          <a:off x="8870815" y="524330"/>
          <a:ext cx="100174" cy="375653"/>
        </a:xfrm>
        <a:custGeom>
          <a:avLst/>
          <a:gdLst/>
          <a:ahLst/>
          <a:cxnLst/>
          <a:rect l="0" t="0" r="0" b="0"/>
          <a:pathLst>
            <a:path>
              <a:moveTo>
                <a:pt x="0" y="0"/>
              </a:moveTo>
              <a:lnTo>
                <a:pt x="0" y="375653"/>
              </a:lnTo>
              <a:lnTo>
                <a:pt x="100174" y="37565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2A1BEC-39A9-435C-996D-26CD4B941527}">
      <dsp:nvSpPr>
        <dsp:cNvPr id="0" name=""/>
        <dsp:cNvSpPr/>
      </dsp:nvSpPr>
      <dsp:spPr>
        <a:xfrm>
          <a:off x="8970990" y="64954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916719"/>
              <a:satOff val="5318"/>
              <a:lumOff val="52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Trauma to kidneys</a:t>
          </a:r>
        </a:p>
      </dsp:txBody>
      <dsp:txXfrm>
        <a:off x="8985660" y="664218"/>
        <a:ext cx="772054" cy="471531"/>
      </dsp:txXfrm>
    </dsp:sp>
    <dsp:sp modelId="{49F0D85F-E372-455B-9C65-7FB6FA53A0E2}">
      <dsp:nvSpPr>
        <dsp:cNvPr id="0" name=""/>
        <dsp:cNvSpPr/>
      </dsp:nvSpPr>
      <dsp:spPr>
        <a:xfrm>
          <a:off x="8870815" y="524330"/>
          <a:ext cx="100174" cy="1001743"/>
        </a:xfrm>
        <a:custGeom>
          <a:avLst/>
          <a:gdLst/>
          <a:ahLst/>
          <a:cxnLst/>
          <a:rect l="0" t="0" r="0" b="0"/>
          <a:pathLst>
            <a:path>
              <a:moveTo>
                <a:pt x="0" y="0"/>
              </a:moveTo>
              <a:lnTo>
                <a:pt x="0" y="1001743"/>
              </a:lnTo>
              <a:lnTo>
                <a:pt x="100174" y="100174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B413B-6FFF-4C61-BDE2-11D8CB69D6F6}">
      <dsp:nvSpPr>
        <dsp:cNvPr id="0" name=""/>
        <dsp:cNvSpPr/>
      </dsp:nvSpPr>
      <dsp:spPr>
        <a:xfrm>
          <a:off x="8970990" y="127563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962555"/>
              <a:satOff val="5584"/>
              <a:lumOff val="55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Crush injury to muscles or burns</a:t>
          </a:r>
        </a:p>
      </dsp:txBody>
      <dsp:txXfrm>
        <a:off x="8985660" y="1290308"/>
        <a:ext cx="772054" cy="471531"/>
      </dsp:txXfrm>
    </dsp:sp>
    <dsp:sp modelId="{29DB9861-2BB6-41F9-B71C-BED83909FCBF}">
      <dsp:nvSpPr>
        <dsp:cNvPr id="0" name=""/>
        <dsp:cNvSpPr/>
      </dsp:nvSpPr>
      <dsp:spPr>
        <a:xfrm>
          <a:off x="8870815" y="524330"/>
          <a:ext cx="100174" cy="1627833"/>
        </a:xfrm>
        <a:custGeom>
          <a:avLst/>
          <a:gdLst/>
          <a:ahLst/>
          <a:cxnLst/>
          <a:rect l="0" t="0" r="0" b="0"/>
          <a:pathLst>
            <a:path>
              <a:moveTo>
                <a:pt x="0" y="0"/>
              </a:moveTo>
              <a:lnTo>
                <a:pt x="0" y="1627833"/>
              </a:lnTo>
              <a:lnTo>
                <a:pt x="100174" y="162783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6C439-A192-4FCA-806F-2BAF3ACA9D2C}">
      <dsp:nvSpPr>
        <dsp:cNvPr id="0" name=""/>
        <dsp:cNvSpPr/>
      </dsp:nvSpPr>
      <dsp:spPr>
        <a:xfrm>
          <a:off x="8970990" y="1901727"/>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1008391"/>
              <a:satOff val="5849"/>
              <a:lumOff val="58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Rhabdomylosis</a:t>
          </a:r>
          <a:endParaRPr lang="en-US" sz="700" kern="1200"/>
        </a:p>
      </dsp:txBody>
      <dsp:txXfrm>
        <a:off x="8985660" y="1916397"/>
        <a:ext cx="772054" cy="471531"/>
      </dsp:txXfrm>
    </dsp:sp>
    <dsp:sp modelId="{63B7B070-891B-4DA7-AB06-9B562A9D048B}">
      <dsp:nvSpPr>
        <dsp:cNvPr id="0" name=""/>
        <dsp:cNvSpPr/>
      </dsp:nvSpPr>
      <dsp:spPr>
        <a:xfrm>
          <a:off x="10022820" y="23458"/>
          <a:ext cx="1001743" cy="500871"/>
        </a:xfrm>
        <a:prstGeom prst="roundRect">
          <a:avLst>
            <a:gd name="adj" fmla="val 10000"/>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Gill Sans MT" panose="020B0502020104020203"/>
            </a:rPr>
            <a:t>Endocrine-metabolic: </a:t>
          </a:r>
          <a:endParaRPr lang="en-US" sz="1200" kern="1200"/>
        </a:p>
      </dsp:txBody>
      <dsp:txXfrm>
        <a:off x="10037490" y="38128"/>
        <a:ext cx="972403" cy="471531"/>
      </dsp:txXfrm>
    </dsp:sp>
    <dsp:sp modelId="{762CC9A9-2808-4D85-9801-6A2D4D75DBA2}">
      <dsp:nvSpPr>
        <dsp:cNvPr id="0" name=""/>
        <dsp:cNvSpPr/>
      </dsp:nvSpPr>
      <dsp:spPr>
        <a:xfrm>
          <a:off x="10122995" y="524330"/>
          <a:ext cx="100174" cy="375653"/>
        </a:xfrm>
        <a:custGeom>
          <a:avLst/>
          <a:gdLst/>
          <a:ahLst/>
          <a:cxnLst/>
          <a:rect l="0" t="0" r="0" b="0"/>
          <a:pathLst>
            <a:path>
              <a:moveTo>
                <a:pt x="0" y="0"/>
              </a:moveTo>
              <a:lnTo>
                <a:pt x="0" y="375653"/>
              </a:lnTo>
              <a:lnTo>
                <a:pt x="100174" y="37565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FFDB36-9285-494F-8BEC-9896833B13F7}">
      <dsp:nvSpPr>
        <dsp:cNvPr id="0" name=""/>
        <dsp:cNvSpPr/>
      </dsp:nvSpPr>
      <dsp:spPr>
        <a:xfrm>
          <a:off x="10223169" y="64954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1054227"/>
              <a:satOff val="6115"/>
              <a:lumOff val="60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US" sz="700" kern="1200">
              <a:latin typeface="Gill Sans MT" panose="020B0502020104020203"/>
            </a:rPr>
            <a:t>Ureter – stones, papillomas, &amp; congenital defects</a:t>
          </a:r>
          <a:endParaRPr lang="en-US" sz="700" kern="1200"/>
        </a:p>
      </dsp:txBody>
      <dsp:txXfrm>
        <a:off x="10237839" y="664218"/>
        <a:ext cx="772054" cy="471531"/>
      </dsp:txXfrm>
    </dsp:sp>
    <dsp:sp modelId="{AD150EA5-E050-491A-A20D-F2D0F34B66BD}">
      <dsp:nvSpPr>
        <dsp:cNvPr id="0" name=""/>
        <dsp:cNvSpPr/>
      </dsp:nvSpPr>
      <dsp:spPr>
        <a:xfrm>
          <a:off x="10122995" y="524330"/>
          <a:ext cx="100174" cy="1001743"/>
        </a:xfrm>
        <a:custGeom>
          <a:avLst/>
          <a:gdLst/>
          <a:ahLst/>
          <a:cxnLst/>
          <a:rect l="0" t="0" r="0" b="0"/>
          <a:pathLst>
            <a:path>
              <a:moveTo>
                <a:pt x="0" y="0"/>
              </a:moveTo>
              <a:lnTo>
                <a:pt x="0" y="1001743"/>
              </a:lnTo>
              <a:lnTo>
                <a:pt x="100174" y="100174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D142F-5B05-4E95-8178-6EDB38FDF785}">
      <dsp:nvSpPr>
        <dsp:cNvPr id="0" name=""/>
        <dsp:cNvSpPr/>
      </dsp:nvSpPr>
      <dsp:spPr>
        <a:xfrm>
          <a:off x="10223169" y="1275638"/>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1100063"/>
              <a:satOff val="6381"/>
              <a:lumOff val="63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Bladder – cystitis, stones, neoplasms, foreign bodies, &amp; trauma</a:t>
          </a:r>
          <a:endParaRPr lang="en-US" sz="700" kern="1200"/>
        </a:p>
      </dsp:txBody>
      <dsp:txXfrm>
        <a:off x="10237839" y="1290308"/>
        <a:ext cx="772054" cy="471531"/>
      </dsp:txXfrm>
    </dsp:sp>
    <dsp:sp modelId="{9E9AFE52-8C09-4B42-863A-5C6DDF9AD9B7}">
      <dsp:nvSpPr>
        <dsp:cNvPr id="0" name=""/>
        <dsp:cNvSpPr/>
      </dsp:nvSpPr>
      <dsp:spPr>
        <a:xfrm>
          <a:off x="10122995" y="524330"/>
          <a:ext cx="100174" cy="1627833"/>
        </a:xfrm>
        <a:custGeom>
          <a:avLst/>
          <a:gdLst/>
          <a:ahLst/>
          <a:cxnLst/>
          <a:rect l="0" t="0" r="0" b="0"/>
          <a:pathLst>
            <a:path>
              <a:moveTo>
                <a:pt x="0" y="0"/>
              </a:moveTo>
              <a:lnTo>
                <a:pt x="0" y="1627833"/>
              </a:lnTo>
              <a:lnTo>
                <a:pt x="100174" y="1627833"/>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26D83-C63E-4DCD-8EDC-0C0F188E2583}">
      <dsp:nvSpPr>
        <dsp:cNvPr id="0" name=""/>
        <dsp:cNvSpPr/>
      </dsp:nvSpPr>
      <dsp:spPr>
        <a:xfrm>
          <a:off x="10223169" y="1901727"/>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1145899"/>
              <a:satOff val="6647"/>
              <a:lumOff val="66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US" sz="700" kern="1200">
              <a:latin typeface="Gill Sans MT" panose="020B0502020104020203"/>
            </a:rPr>
            <a:t>Prostate </a:t>
          </a:r>
          <a:r>
            <a:rPr lang="en-US" sz="700" kern="1200">
              <a:solidFill>
                <a:srgbClr val="000000"/>
              </a:solidFill>
              <a:latin typeface="Calibri"/>
              <a:ea typeface="Calibri"/>
              <a:cs typeface="Calibri"/>
            </a:rPr>
            <a:t>– </a:t>
          </a:r>
          <a:r>
            <a:rPr lang="en-US" sz="700" kern="1200">
              <a:latin typeface="Gill Sans MT" panose="020B0502020104020203"/>
            </a:rPr>
            <a:t> neoplasms &amp; prostatitis</a:t>
          </a:r>
          <a:endParaRPr lang="en-US" sz="700" kern="1200"/>
        </a:p>
      </dsp:txBody>
      <dsp:txXfrm>
        <a:off x="10237839" y="1916397"/>
        <a:ext cx="772054" cy="471531"/>
      </dsp:txXfrm>
    </dsp:sp>
    <dsp:sp modelId="{47373F00-5A10-47B4-8C8C-34B24BBBEA9D}">
      <dsp:nvSpPr>
        <dsp:cNvPr id="0" name=""/>
        <dsp:cNvSpPr/>
      </dsp:nvSpPr>
      <dsp:spPr>
        <a:xfrm>
          <a:off x="10122995" y="524330"/>
          <a:ext cx="100174" cy="2253922"/>
        </a:xfrm>
        <a:custGeom>
          <a:avLst/>
          <a:gdLst/>
          <a:ahLst/>
          <a:cxnLst/>
          <a:rect l="0" t="0" r="0" b="0"/>
          <a:pathLst>
            <a:path>
              <a:moveTo>
                <a:pt x="0" y="0"/>
              </a:moveTo>
              <a:lnTo>
                <a:pt x="0" y="2253922"/>
              </a:lnTo>
              <a:lnTo>
                <a:pt x="100174" y="2253922"/>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4C77E8-1D1D-44E1-85DB-82603CA64E81}">
      <dsp:nvSpPr>
        <dsp:cNvPr id="0" name=""/>
        <dsp:cNvSpPr/>
      </dsp:nvSpPr>
      <dsp:spPr>
        <a:xfrm>
          <a:off x="10223169" y="2527817"/>
          <a:ext cx="801394" cy="50087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1191735"/>
              <a:satOff val="6913"/>
              <a:lumOff val="6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latin typeface="Gill Sans MT" panose="020B0502020104020203"/>
            </a:rPr>
            <a:t>Urethra – stones, neoplasms, &amp; infections</a:t>
          </a:r>
          <a:endParaRPr lang="en-US" sz="700" kern="1200"/>
        </a:p>
      </dsp:txBody>
      <dsp:txXfrm>
        <a:off x="10237839" y="2542487"/>
        <a:ext cx="772054" cy="471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6313-FF02-4B55-A2E7-F7482A76C123}">
      <dsp:nvSpPr>
        <dsp:cNvPr id="0" name=""/>
        <dsp:cNvSpPr/>
      </dsp:nvSpPr>
      <dsp:spPr>
        <a:xfrm>
          <a:off x="0" y="0"/>
          <a:ext cx="1090612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190FF1-D357-41EF-821B-5FAB2B002618}">
      <dsp:nvSpPr>
        <dsp:cNvPr id="0" name=""/>
        <dsp:cNvSpPr/>
      </dsp:nvSpPr>
      <dsp:spPr>
        <a:xfrm>
          <a:off x="0" y="0"/>
          <a:ext cx="10906125" cy="4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0" kern="1200"/>
            <a:t>O: </a:t>
          </a:r>
          <a:r>
            <a:rPr lang="en-US" sz="1700" b="0" kern="1200">
              <a:latin typeface="Gill Sans MT" panose="020B0502020104020203"/>
            </a:rPr>
            <a:t>The hematuria</a:t>
          </a:r>
          <a:r>
            <a:rPr lang="en-US" sz="1700" b="0" kern="1200"/>
            <a:t> started late last night</a:t>
          </a:r>
          <a:r>
            <a:rPr lang="en-US" sz="1700" b="0" kern="1200">
              <a:latin typeface="Gill Sans MT" panose="020B0502020104020203"/>
            </a:rPr>
            <a:t>, but the patient has experienced increased frequency in the past three months. </a:t>
          </a:r>
          <a:endParaRPr lang="en-US" sz="1700" b="0" kern="1200"/>
        </a:p>
      </dsp:txBody>
      <dsp:txXfrm>
        <a:off x="0" y="0"/>
        <a:ext cx="10906125" cy="495150"/>
      </dsp:txXfrm>
    </dsp:sp>
    <dsp:sp modelId="{A6DFB089-C8D6-4607-A2AE-A70208F48E2F}">
      <dsp:nvSpPr>
        <dsp:cNvPr id="0" name=""/>
        <dsp:cNvSpPr/>
      </dsp:nvSpPr>
      <dsp:spPr>
        <a:xfrm>
          <a:off x="0" y="495150"/>
          <a:ext cx="1090612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13958-7F8F-4D75-BDFF-8D2868C1B9A5}">
      <dsp:nvSpPr>
        <dsp:cNvPr id="0" name=""/>
        <dsp:cNvSpPr/>
      </dsp:nvSpPr>
      <dsp:spPr>
        <a:xfrm>
          <a:off x="0" y="495150"/>
          <a:ext cx="10906125" cy="4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L: The patient has blood in his urine. </a:t>
          </a:r>
        </a:p>
      </dsp:txBody>
      <dsp:txXfrm>
        <a:off x="0" y="495150"/>
        <a:ext cx="10906125" cy="495150"/>
      </dsp:txXfrm>
    </dsp:sp>
    <dsp:sp modelId="{44BE8C37-B035-4BC5-9A38-3FA8EFC4B84C}">
      <dsp:nvSpPr>
        <dsp:cNvPr id="0" name=""/>
        <dsp:cNvSpPr/>
      </dsp:nvSpPr>
      <dsp:spPr>
        <a:xfrm>
          <a:off x="0" y="990301"/>
          <a:ext cx="1090612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BB1B6-09DB-4196-88F4-A92851C5A9AD}">
      <dsp:nvSpPr>
        <dsp:cNvPr id="0" name=""/>
        <dsp:cNvSpPr/>
      </dsp:nvSpPr>
      <dsp:spPr>
        <a:xfrm>
          <a:off x="0" y="990301"/>
          <a:ext cx="10906125" cy="4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D: His urine has had a pink tinge or redness each urination since starting last night.</a:t>
          </a:r>
        </a:p>
      </dsp:txBody>
      <dsp:txXfrm>
        <a:off x="0" y="990301"/>
        <a:ext cx="10906125" cy="495150"/>
      </dsp:txXfrm>
    </dsp:sp>
    <dsp:sp modelId="{0FC0FF5D-7170-4C87-9EB5-3CC442FD1A9D}">
      <dsp:nvSpPr>
        <dsp:cNvPr id="0" name=""/>
        <dsp:cNvSpPr/>
      </dsp:nvSpPr>
      <dsp:spPr>
        <a:xfrm>
          <a:off x="0" y="1485451"/>
          <a:ext cx="1090612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77903D-CF10-4F16-826B-0142BE51B808}">
      <dsp:nvSpPr>
        <dsp:cNvPr id="0" name=""/>
        <dsp:cNvSpPr/>
      </dsp:nvSpPr>
      <dsp:spPr>
        <a:xfrm>
          <a:off x="0" y="1485451"/>
          <a:ext cx="10906125" cy="4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0" kern="1200"/>
            <a:t>C: </a:t>
          </a:r>
          <a:r>
            <a:rPr lang="en-US" sz="1700" b="0" kern="1200">
              <a:latin typeface="Gill Sans MT" panose="020B0502020104020203"/>
            </a:rPr>
            <a:t>The patient</a:t>
          </a:r>
          <a:r>
            <a:rPr lang="en-US" sz="1700" b="0" kern="1200"/>
            <a:t> does not complain of any pain but does experience frequency and urgency. </a:t>
          </a:r>
        </a:p>
      </dsp:txBody>
      <dsp:txXfrm>
        <a:off x="0" y="1485451"/>
        <a:ext cx="10906125" cy="495150"/>
      </dsp:txXfrm>
    </dsp:sp>
    <dsp:sp modelId="{C6124540-C51B-4999-848F-C0ED5425511F}">
      <dsp:nvSpPr>
        <dsp:cNvPr id="0" name=""/>
        <dsp:cNvSpPr/>
      </dsp:nvSpPr>
      <dsp:spPr>
        <a:xfrm>
          <a:off x="0" y="1980602"/>
          <a:ext cx="1090612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BBFD7C-EEE1-414A-A4F2-AAB110B0FD6F}">
      <dsp:nvSpPr>
        <dsp:cNvPr id="0" name=""/>
        <dsp:cNvSpPr/>
      </dsp:nvSpPr>
      <dsp:spPr>
        <a:xfrm>
          <a:off x="0" y="1980602"/>
          <a:ext cx="10906125" cy="4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A: It has become increasingly red in color since this morning. </a:t>
          </a:r>
        </a:p>
      </dsp:txBody>
      <dsp:txXfrm>
        <a:off x="0" y="1980602"/>
        <a:ext cx="10906125" cy="495150"/>
      </dsp:txXfrm>
    </dsp:sp>
    <dsp:sp modelId="{9B99E4DF-0774-4140-B0FA-BFDEB325D284}">
      <dsp:nvSpPr>
        <dsp:cNvPr id="0" name=""/>
        <dsp:cNvSpPr/>
      </dsp:nvSpPr>
      <dsp:spPr>
        <a:xfrm>
          <a:off x="0" y="2475753"/>
          <a:ext cx="1090612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DDE12-64FF-4485-9B9D-04D7ED192772}">
      <dsp:nvSpPr>
        <dsp:cNvPr id="0" name=""/>
        <dsp:cNvSpPr/>
      </dsp:nvSpPr>
      <dsp:spPr>
        <a:xfrm>
          <a:off x="0" y="2475753"/>
          <a:ext cx="10906125" cy="4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R: He tried to drink more water, but that did not seem to help. </a:t>
          </a:r>
        </a:p>
      </dsp:txBody>
      <dsp:txXfrm>
        <a:off x="0" y="2475753"/>
        <a:ext cx="10906125" cy="495150"/>
      </dsp:txXfrm>
    </dsp:sp>
    <dsp:sp modelId="{6DA7EB52-011E-44D6-BED5-36AF44BD6D53}">
      <dsp:nvSpPr>
        <dsp:cNvPr id="0" name=""/>
        <dsp:cNvSpPr/>
      </dsp:nvSpPr>
      <dsp:spPr>
        <a:xfrm>
          <a:off x="0" y="2970903"/>
          <a:ext cx="1090612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56BA5E-6BC2-4897-BA1C-4C33104A3B10}">
      <dsp:nvSpPr>
        <dsp:cNvPr id="0" name=""/>
        <dsp:cNvSpPr/>
      </dsp:nvSpPr>
      <dsp:spPr>
        <a:xfrm>
          <a:off x="0" y="2970903"/>
          <a:ext cx="10906125" cy="4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T: He has not tried any medications or other treatments. </a:t>
          </a:r>
        </a:p>
      </dsp:txBody>
      <dsp:txXfrm>
        <a:off x="0" y="2970903"/>
        <a:ext cx="10906125" cy="495150"/>
      </dsp:txXfrm>
    </dsp:sp>
    <dsp:sp modelId="{52A5F45A-1B61-4CDE-8A11-6340206F46AA}">
      <dsp:nvSpPr>
        <dsp:cNvPr id="0" name=""/>
        <dsp:cNvSpPr/>
      </dsp:nvSpPr>
      <dsp:spPr>
        <a:xfrm>
          <a:off x="0" y="3466054"/>
          <a:ext cx="1090612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438E5-331B-4A1F-8591-3A27C48EABFF}">
      <dsp:nvSpPr>
        <dsp:cNvPr id="0" name=""/>
        <dsp:cNvSpPr/>
      </dsp:nvSpPr>
      <dsp:spPr>
        <a:xfrm>
          <a:off x="0" y="3466054"/>
          <a:ext cx="10906125" cy="4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S: A general discomfort score of 2/10 is reported by the patient, but he is extremely worried about the situation.</a:t>
          </a:r>
        </a:p>
      </dsp:txBody>
      <dsp:txXfrm>
        <a:off x="0" y="3466054"/>
        <a:ext cx="10906125" cy="495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FF6C0-63E8-3A4B-8CC7-3C742494CAE2}">
      <dsp:nvSpPr>
        <dsp:cNvPr id="0" name=""/>
        <dsp:cNvSpPr/>
      </dsp:nvSpPr>
      <dsp:spPr>
        <a:xfrm>
          <a:off x="5392449" y="1402010"/>
          <a:ext cx="2695551" cy="641418"/>
        </a:xfrm>
        <a:custGeom>
          <a:avLst/>
          <a:gdLst/>
          <a:ahLst/>
          <a:cxnLst/>
          <a:rect l="0" t="0" r="0" b="0"/>
          <a:pathLst>
            <a:path>
              <a:moveTo>
                <a:pt x="0" y="0"/>
              </a:moveTo>
              <a:lnTo>
                <a:pt x="0" y="437108"/>
              </a:lnTo>
              <a:lnTo>
                <a:pt x="2695551" y="437108"/>
              </a:lnTo>
              <a:lnTo>
                <a:pt x="2695551"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B80CF8-51F1-EF4F-9CD9-D448AE488B73}">
      <dsp:nvSpPr>
        <dsp:cNvPr id="0" name=""/>
        <dsp:cNvSpPr/>
      </dsp:nvSpPr>
      <dsp:spPr>
        <a:xfrm>
          <a:off x="5346729" y="1402010"/>
          <a:ext cx="91440" cy="641418"/>
        </a:xfrm>
        <a:custGeom>
          <a:avLst/>
          <a:gdLst/>
          <a:ahLst/>
          <a:cxnLst/>
          <a:rect l="0" t="0" r="0" b="0"/>
          <a:pathLst>
            <a:path>
              <a:moveTo>
                <a:pt x="45720" y="0"/>
              </a:moveTo>
              <a:lnTo>
                <a:pt x="45720"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4A701-4916-4148-AF10-BF94AB17383C}">
      <dsp:nvSpPr>
        <dsp:cNvPr id="0" name=""/>
        <dsp:cNvSpPr/>
      </dsp:nvSpPr>
      <dsp:spPr>
        <a:xfrm>
          <a:off x="2696898" y="1402010"/>
          <a:ext cx="2695551" cy="641418"/>
        </a:xfrm>
        <a:custGeom>
          <a:avLst/>
          <a:gdLst/>
          <a:ahLst/>
          <a:cxnLst/>
          <a:rect l="0" t="0" r="0" b="0"/>
          <a:pathLst>
            <a:path>
              <a:moveTo>
                <a:pt x="2695551" y="0"/>
              </a:moveTo>
              <a:lnTo>
                <a:pt x="2695551" y="437108"/>
              </a:lnTo>
              <a:lnTo>
                <a:pt x="0" y="437108"/>
              </a:lnTo>
              <a:lnTo>
                <a:pt x="0"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9C743-3571-F946-9E50-5BC499A83BB3}">
      <dsp:nvSpPr>
        <dsp:cNvPr id="0" name=""/>
        <dsp:cNvSpPr/>
      </dsp:nvSpPr>
      <dsp:spPr>
        <a:xfrm>
          <a:off x="4289724" y="154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66D80-B239-AF42-9073-A6093FAD369A}">
      <dsp:nvSpPr>
        <dsp:cNvPr id="0" name=""/>
        <dsp:cNvSpPr/>
      </dsp:nvSpPr>
      <dsp:spPr>
        <a:xfrm>
          <a:off x="4534774" y="234346"/>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What if?</a:t>
          </a:r>
        </a:p>
      </dsp:txBody>
      <dsp:txXfrm>
        <a:off x="4575792" y="275364"/>
        <a:ext cx="2123415" cy="1318425"/>
      </dsp:txXfrm>
    </dsp:sp>
    <dsp:sp modelId="{76E04852-D9D0-3741-8E4A-EC45E1D6B467}">
      <dsp:nvSpPr>
        <dsp:cNvPr id="0" name=""/>
        <dsp:cNvSpPr/>
      </dsp:nvSpPr>
      <dsp:spPr>
        <a:xfrm>
          <a:off x="1594172"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14857-48FD-A348-A744-FFEE4063BED7}">
      <dsp:nvSpPr>
        <dsp:cNvPr id="0" name=""/>
        <dsp:cNvSpPr/>
      </dsp:nvSpPr>
      <dsp:spPr>
        <a:xfrm>
          <a:off x="1839222"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What if he was complaining of hematuria and urinary retention?</a:t>
          </a:r>
        </a:p>
      </dsp:txBody>
      <dsp:txXfrm>
        <a:off x="1880240" y="2317245"/>
        <a:ext cx="2123415" cy="1318425"/>
      </dsp:txXfrm>
    </dsp:sp>
    <dsp:sp modelId="{76FC969B-3D80-D144-9A8A-D2358DB08819}">
      <dsp:nvSpPr>
        <dsp:cNvPr id="0" name=""/>
        <dsp:cNvSpPr/>
      </dsp:nvSpPr>
      <dsp:spPr>
        <a:xfrm>
          <a:off x="4289724"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84AA5-2D54-4641-AF2D-69F8E877BD21}">
      <dsp:nvSpPr>
        <dsp:cNvPr id="0" name=""/>
        <dsp:cNvSpPr/>
      </dsp:nvSpPr>
      <dsp:spPr>
        <a:xfrm>
          <a:off x="4534774"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What if the patient was a child?</a:t>
          </a:r>
        </a:p>
      </dsp:txBody>
      <dsp:txXfrm>
        <a:off x="4575792" y="2317245"/>
        <a:ext cx="2123415" cy="1318425"/>
      </dsp:txXfrm>
    </dsp:sp>
    <dsp:sp modelId="{7CB0D8B8-D74D-EF40-A305-52D21F70176C}">
      <dsp:nvSpPr>
        <dsp:cNvPr id="0" name=""/>
        <dsp:cNvSpPr/>
      </dsp:nvSpPr>
      <dsp:spPr>
        <a:xfrm>
          <a:off x="6985275"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392C-5F36-424B-8B0E-31FFD89FA5A0}">
      <dsp:nvSpPr>
        <dsp:cNvPr id="0" name=""/>
        <dsp:cNvSpPr/>
      </dsp:nvSpPr>
      <dsp:spPr>
        <a:xfrm>
          <a:off x="7230326"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What if the hematuria occurred after a car accident?</a:t>
          </a:r>
        </a:p>
      </dsp:txBody>
      <dsp:txXfrm>
        <a:off x="7271344" y="2317245"/>
        <a:ext cx="2123415" cy="1318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D912F-5C72-48D6-975A-3FC64E52B87C}">
      <dsp:nvSpPr>
        <dsp:cNvPr id="0" name=""/>
        <dsp:cNvSpPr/>
      </dsp:nvSpPr>
      <dsp:spPr>
        <a:xfrm>
          <a:off x="827246" y="0"/>
          <a:ext cx="9375457" cy="36782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E43CA-2C58-471D-914E-1FF383BF2ADE}">
      <dsp:nvSpPr>
        <dsp:cNvPr id="0" name=""/>
        <dsp:cNvSpPr/>
      </dsp:nvSpPr>
      <dsp:spPr>
        <a:xfrm>
          <a:off x="373768" y="1103471"/>
          <a:ext cx="3308985" cy="14712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FFFFFF"/>
              </a:solidFill>
              <a:latin typeface="Gill Sans MT" panose="020B0502020104020203"/>
            </a:rPr>
            <a:t>Bladder carcinoma presents with hematuria, occasionally pain, and voiding symptoms such as dysuria, increased frequency, and urgency</a:t>
          </a:r>
        </a:p>
      </dsp:txBody>
      <dsp:txXfrm>
        <a:off x="445591" y="1175294"/>
        <a:ext cx="3165339" cy="1327649"/>
      </dsp:txXfrm>
    </dsp:sp>
    <dsp:sp modelId="{04885CD0-97B0-4F27-B3EA-7E85385DC5F4}">
      <dsp:nvSpPr>
        <dsp:cNvPr id="0" name=""/>
        <dsp:cNvSpPr/>
      </dsp:nvSpPr>
      <dsp:spPr>
        <a:xfrm>
          <a:off x="3860482" y="1103471"/>
          <a:ext cx="3308985" cy="14712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FFFFFF"/>
              </a:solidFill>
              <a:latin typeface="Gill Sans MT" panose="020B0502020104020203"/>
            </a:rPr>
            <a:t>The patient is experiencing new onset hematuria, general discomfort of 2/10, and increased frequency and urgency when voiding.</a:t>
          </a:r>
          <a:endParaRPr lang="en-US" sz="1700" kern="1200"/>
        </a:p>
      </dsp:txBody>
      <dsp:txXfrm>
        <a:off x="3932305" y="1175294"/>
        <a:ext cx="3165339" cy="1327649"/>
      </dsp:txXfrm>
    </dsp:sp>
    <dsp:sp modelId="{CE578B94-40DC-4F2A-8CC9-A05B56215B1B}">
      <dsp:nvSpPr>
        <dsp:cNvPr id="0" name=""/>
        <dsp:cNvSpPr/>
      </dsp:nvSpPr>
      <dsp:spPr>
        <a:xfrm>
          <a:off x="7347196" y="1103471"/>
          <a:ext cx="3308985" cy="14712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FFFFFF"/>
              </a:solidFill>
              <a:latin typeface="Gill Sans MT" panose="020B0502020104020203"/>
            </a:rPr>
            <a:t>This patient is displaying several symptoms consistent with Bladder carcinoma. Therefore, this patient should be further evaluated. </a:t>
          </a:r>
          <a:endParaRPr lang="en-US" sz="1700" kern="1200"/>
        </a:p>
      </dsp:txBody>
      <dsp:txXfrm>
        <a:off x="7419019" y="1175294"/>
        <a:ext cx="3165339" cy="1327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888FC-C7F7-4361-BADE-07E25A8A5B59}">
      <dsp:nvSpPr>
        <dsp:cNvPr id="0" name=""/>
        <dsp:cNvSpPr/>
      </dsp:nvSpPr>
      <dsp:spPr>
        <a:xfrm>
          <a:off x="0" y="449"/>
          <a:ext cx="11029950" cy="10506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48D71-02CD-437E-A86D-C14D5DB429F8}">
      <dsp:nvSpPr>
        <dsp:cNvPr id="0" name=""/>
        <dsp:cNvSpPr/>
      </dsp:nvSpPr>
      <dsp:spPr>
        <a:xfrm>
          <a:off x="317827" y="236849"/>
          <a:ext cx="577867" cy="577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C4E78F-1F17-46E4-B487-56D3E4F1ACE5}">
      <dsp:nvSpPr>
        <dsp:cNvPr id="0" name=""/>
        <dsp:cNvSpPr/>
      </dsp:nvSpPr>
      <dsp:spPr>
        <a:xfrm>
          <a:off x="1213522" y="449"/>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89000">
            <a:lnSpc>
              <a:spcPct val="90000"/>
            </a:lnSpc>
            <a:spcBef>
              <a:spcPct val="0"/>
            </a:spcBef>
            <a:spcAft>
              <a:spcPct val="35000"/>
            </a:spcAft>
            <a:buNone/>
          </a:pPr>
          <a:r>
            <a:rPr lang="en-US" sz="2000" kern="1200"/>
            <a:t>Anchoring Fallacy: </a:t>
          </a:r>
          <a:r>
            <a:rPr lang="en-US" sz="2000" kern="1200">
              <a:latin typeface="Gill Sans MT" panose="020B0502020104020203"/>
            </a:rPr>
            <a:t>Overly</a:t>
          </a:r>
          <a:r>
            <a:rPr lang="en-US" sz="2000" kern="1200"/>
            <a:t> relate to early observed features of disease presentation in the diagnostic process and jump prematurely to conclusions</a:t>
          </a:r>
          <a:r>
            <a:rPr lang="en-US" sz="2000" kern="1200">
              <a:latin typeface="Gill Sans MT" panose="020B0502020104020203"/>
            </a:rPr>
            <a:t>.</a:t>
          </a:r>
          <a:endParaRPr lang="en-US" sz="2000" kern="1200"/>
        </a:p>
      </dsp:txBody>
      <dsp:txXfrm>
        <a:off x="1213522" y="449"/>
        <a:ext cx="9816427" cy="1050668"/>
      </dsp:txXfrm>
    </dsp:sp>
    <dsp:sp modelId="{A825AE08-75B7-4EA2-9282-55F04DC0E2C3}">
      <dsp:nvSpPr>
        <dsp:cNvPr id="0" name=""/>
        <dsp:cNvSpPr/>
      </dsp:nvSpPr>
      <dsp:spPr>
        <a:xfrm>
          <a:off x="0" y="1313784"/>
          <a:ext cx="11029950" cy="10506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3991C-D382-4CA6-973C-B111422A5FA2}">
      <dsp:nvSpPr>
        <dsp:cNvPr id="0" name=""/>
        <dsp:cNvSpPr/>
      </dsp:nvSpPr>
      <dsp:spPr>
        <a:xfrm>
          <a:off x="317827" y="1550185"/>
          <a:ext cx="577867" cy="577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B186EB-1CA8-4AEB-9EC7-0D013798B9E5}">
      <dsp:nvSpPr>
        <dsp:cNvPr id="0" name=""/>
        <dsp:cNvSpPr/>
      </dsp:nvSpPr>
      <dsp:spPr>
        <a:xfrm>
          <a:off x="1213522" y="1313784"/>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89000">
            <a:lnSpc>
              <a:spcPct val="90000"/>
            </a:lnSpc>
            <a:spcBef>
              <a:spcPct val="0"/>
            </a:spcBef>
            <a:spcAft>
              <a:spcPct val="35000"/>
            </a:spcAft>
            <a:buNone/>
          </a:pPr>
          <a:r>
            <a:rPr lang="en-US" sz="2000" kern="1200"/>
            <a:t>Diagnostic Oversimplification Fallacy: Occurs in reasoning and arguments that are based on exclusive and exhaustive “yes or no” considerations when other alternatives and options exist. </a:t>
          </a:r>
        </a:p>
      </dsp:txBody>
      <dsp:txXfrm>
        <a:off x="1213522" y="1313784"/>
        <a:ext cx="9816427" cy="1050668"/>
      </dsp:txXfrm>
    </dsp:sp>
    <dsp:sp modelId="{48B4774D-48DC-47F0-ABD5-7328C8AE1F07}">
      <dsp:nvSpPr>
        <dsp:cNvPr id="0" name=""/>
        <dsp:cNvSpPr/>
      </dsp:nvSpPr>
      <dsp:spPr>
        <a:xfrm>
          <a:off x="0" y="2627120"/>
          <a:ext cx="11029950" cy="10506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A6EE13-42C8-4EB4-9F5A-BE13F22828CE}">
      <dsp:nvSpPr>
        <dsp:cNvPr id="0" name=""/>
        <dsp:cNvSpPr/>
      </dsp:nvSpPr>
      <dsp:spPr>
        <a:xfrm>
          <a:off x="317827" y="2863520"/>
          <a:ext cx="577867" cy="577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00BD6B-466E-4423-A0C3-4ADFBE447682}">
      <dsp:nvSpPr>
        <dsp:cNvPr id="0" name=""/>
        <dsp:cNvSpPr/>
      </dsp:nvSpPr>
      <dsp:spPr>
        <a:xfrm>
          <a:off x="1213522" y="2627120"/>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89000">
            <a:lnSpc>
              <a:spcPct val="90000"/>
            </a:lnSpc>
            <a:spcBef>
              <a:spcPct val="0"/>
            </a:spcBef>
            <a:spcAft>
              <a:spcPct val="35000"/>
            </a:spcAft>
            <a:buNone/>
          </a:pPr>
          <a:r>
            <a:rPr lang="en-US" sz="2000" kern="1200"/>
            <a:t>Ascertainment Fallacy: </a:t>
          </a:r>
          <a:r>
            <a:rPr lang="en-US" sz="2000" kern="1200">
              <a:latin typeface="Gill Sans MT" panose="020B0502020104020203"/>
            </a:rPr>
            <a:t>Thinking</a:t>
          </a:r>
          <a:r>
            <a:rPr lang="en-US" sz="2000" kern="1200"/>
            <a:t> is pre-shaped by expectations of what we specifically hope to find. </a:t>
          </a:r>
        </a:p>
      </dsp:txBody>
      <dsp:txXfrm>
        <a:off x="1213522" y="2627120"/>
        <a:ext cx="9816427" cy="10506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0366E-12B1-4F5A-A703-3C7EE5523CB7}" type="datetimeFigureOut">
              <a:t>8/9/23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856EC-AB19-43BA-BACB-F421A53E81D9}" type="slidenum">
              <a:t>‹#›</a:t>
            </a:fld>
            <a:endParaRPr lang="en-US"/>
          </a:p>
        </p:txBody>
      </p:sp>
    </p:spTree>
    <p:extLst>
      <p:ext uri="{BB962C8B-B14F-4D97-AF65-F5344CB8AC3E}">
        <p14:creationId xmlns:p14="http://schemas.microsoft.com/office/powerpoint/2010/main" val="387785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Hello everybody, this is Tori Weinand and Cassidy Freeman and this is our clinical reasoning presentation!</a:t>
            </a:r>
          </a:p>
        </p:txBody>
      </p:sp>
      <p:sp>
        <p:nvSpPr>
          <p:cNvPr id="4" name="Slide Number Placeholder 3"/>
          <p:cNvSpPr>
            <a:spLocks noGrp="1"/>
          </p:cNvSpPr>
          <p:nvPr>
            <p:ph type="sldNum" sz="quarter" idx="5"/>
          </p:nvPr>
        </p:nvSpPr>
        <p:spPr/>
        <p:txBody>
          <a:bodyPr/>
          <a:lstStyle/>
          <a:p>
            <a:fld id="{06C856EC-AB19-43BA-BACB-F421A53E81D9}" type="slidenum">
              <a:rPr lang="en-US"/>
              <a:t>1</a:t>
            </a:fld>
            <a:endParaRPr lang="en-US"/>
          </a:p>
        </p:txBody>
      </p:sp>
    </p:spTree>
    <p:extLst>
      <p:ext uri="{BB962C8B-B14F-4D97-AF65-F5344CB8AC3E}">
        <p14:creationId xmlns:p14="http://schemas.microsoft.com/office/powerpoint/2010/main" val="13535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a:t>
            </a:r>
          </a:p>
        </p:txBody>
      </p:sp>
      <p:sp>
        <p:nvSpPr>
          <p:cNvPr id="4" name="Slide Number Placeholder 3"/>
          <p:cNvSpPr>
            <a:spLocks noGrp="1"/>
          </p:cNvSpPr>
          <p:nvPr>
            <p:ph type="sldNum" sz="quarter" idx="5"/>
          </p:nvPr>
        </p:nvSpPr>
        <p:spPr/>
        <p:txBody>
          <a:bodyPr/>
          <a:lstStyle/>
          <a:p>
            <a:fld id="{06C856EC-AB19-43BA-BACB-F421A53E81D9}" type="slidenum">
              <a:rPr lang="en-US"/>
              <a:t>10</a:t>
            </a:fld>
            <a:endParaRPr lang="en-US"/>
          </a:p>
        </p:txBody>
      </p:sp>
    </p:spTree>
    <p:extLst>
      <p:ext uri="{BB962C8B-B14F-4D97-AF65-F5344CB8AC3E}">
        <p14:creationId xmlns:p14="http://schemas.microsoft.com/office/powerpoint/2010/main" val="229059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a:t>
            </a:r>
          </a:p>
        </p:txBody>
      </p:sp>
      <p:sp>
        <p:nvSpPr>
          <p:cNvPr id="4" name="Slide Number Placeholder 3"/>
          <p:cNvSpPr>
            <a:spLocks noGrp="1"/>
          </p:cNvSpPr>
          <p:nvPr>
            <p:ph type="sldNum" sz="quarter" idx="5"/>
          </p:nvPr>
        </p:nvSpPr>
        <p:spPr/>
        <p:txBody>
          <a:bodyPr/>
          <a:lstStyle/>
          <a:p>
            <a:fld id="{06C856EC-AB19-43BA-BACB-F421A53E81D9}" type="slidenum">
              <a:rPr lang="en-US"/>
              <a:t>11</a:t>
            </a:fld>
            <a:endParaRPr lang="en-US"/>
          </a:p>
        </p:txBody>
      </p:sp>
    </p:spTree>
    <p:extLst>
      <p:ext uri="{BB962C8B-B14F-4D97-AF65-F5344CB8AC3E}">
        <p14:creationId xmlns:p14="http://schemas.microsoft.com/office/powerpoint/2010/main" val="1058448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we need to further evaluate this patient through the use of diagnostic tests. </a:t>
            </a:r>
          </a:p>
          <a:p>
            <a:pPr marL="171450" indent="-171450">
              <a:buFont typeface="Arial"/>
              <a:buChar char="•"/>
            </a:pPr>
            <a:r>
              <a:rPr lang="en-US">
                <a:ea typeface="Calibri"/>
                <a:cs typeface="Calibri"/>
              </a:rPr>
              <a:t>A urinalysis should be done first and should include a microscopic and gross examination as well as a dipstick chemical test. Hematuria is not considered significant unless there are more than 3 RBCs per high-power field. Looking at the RBC morphology may also suggest the cause of the hematuria. For example, normally shaped RBCs are more likely to come from an extrinsic source. </a:t>
            </a:r>
            <a:endParaRPr lang="en-US"/>
          </a:p>
          <a:p>
            <a:pPr marL="171450" indent="-171450">
              <a:buFont typeface="Arial"/>
              <a:buChar char="•"/>
            </a:pPr>
            <a:r>
              <a:rPr lang="en-US">
                <a:ea typeface="Calibri"/>
                <a:cs typeface="Calibri"/>
              </a:rPr>
              <a:t>The patient does not have flank pain or signs of a urinary tract infection shown on the urine culture; however, the hematuria is visible and after seeing the urine sample so are clots. By following the algorithm for hematuria the next step identified is to order an abdominopelvic CT with and without contrast for urography. The patient should also be urgently referred to urology. It should be noted that renal function tests for example, GFR, BUN, creatinine, albumin, and electrolytes may help to assess the patient for any risks prior to imaging. </a:t>
            </a:r>
          </a:p>
          <a:p>
            <a:pPr marL="171450" indent="-171450">
              <a:buFont typeface="Arial"/>
              <a:buChar char="•"/>
            </a:pPr>
            <a:r>
              <a:rPr lang="en-US">
                <a:cs typeface="Calibri"/>
              </a:rPr>
              <a:t>Lets think about the patient's symptoms and test results again: increased urgency, frequency, and hematuria with clots. Unplanned weight loss. No sign of pain or infection per results from the urine test. This leads us to be thinking about malignancy, which is also leading us to the CT and urology consult. Even if it is not malignancy that must be ruled out since it is a do not miss diagnosis. </a:t>
            </a:r>
          </a:p>
          <a:p>
            <a:pPr marL="171450" indent="-171450">
              <a:buFont typeface="Arial"/>
              <a:buChar char="•"/>
            </a:pPr>
            <a:r>
              <a:rPr lang="en-US"/>
              <a:t>CT scans with and without contrast are the preferred study for all patients with bladder cancer, regardless of stage. CT scans are replacing intravenous pyelogram as the procedure of choice. It should be noted that CT scans may miss tumors that are less than 1 cm in size. CT is approximately 80% accurate in differentiating locally advanced tumors involving extravesical adipose tissue from less invasive tumors. The sensitivity of CT for identification of nodal involvement is relatively low with a false-negative rate of 68% and a false-positive rate of 16%. </a:t>
            </a:r>
          </a:p>
          <a:p>
            <a:pPr marL="171450" indent="-171450">
              <a:buFont typeface="Arial"/>
              <a:buChar char="•"/>
            </a:pPr>
            <a:r>
              <a:rPr lang="en-US" b="1"/>
              <a:t>Therefore, a cystoscopy with biopsy is still necessary. </a:t>
            </a:r>
            <a:r>
              <a:rPr lang="en-US"/>
              <a:t>This is the gold standard for initial diagnosis and</a:t>
            </a:r>
            <a:r>
              <a:rPr lang="en-US">
                <a:ea typeface="Calibri"/>
                <a:cs typeface="Calibri"/>
              </a:rPr>
              <a:t> staging of bladder cancer. It has minimal risks and the urologist is able to take a biopsy of any visible tumor or suspicious lesion to send for testing. Transurethral resections of the bladder tumor (TURBT) may also be used to determine the histologic grade and depth of the invasion at that time. </a:t>
            </a:r>
          </a:p>
          <a:p>
            <a:pPr marL="171450" indent="-171450">
              <a:buFont typeface="Arial"/>
              <a:buChar char="•"/>
            </a:pPr>
            <a:r>
              <a:rPr lang="en-US">
                <a:ea typeface="Calibri"/>
                <a:cs typeface="Calibri"/>
              </a:rPr>
              <a:t>Urine cytology may be used </a:t>
            </a:r>
            <a:r>
              <a:rPr lang="en-US" b="1">
                <a:ea typeface="Calibri"/>
                <a:cs typeface="Calibri"/>
              </a:rPr>
              <a:t>along </a:t>
            </a:r>
            <a:r>
              <a:rPr lang="en-US">
                <a:ea typeface="Calibri"/>
                <a:cs typeface="Calibri"/>
              </a:rPr>
              <a:t>with cystoscopy to detect Carcinoma in situ and upper-tract malignancies. However, it should be noted that the sensitivity is relatively poor especially for low-grade tumors. The overall sensitivity is 34%. However, the false-positive results are rare with urine cytology with a specificity of greater than 98%. </a:t>
            </a:r>
            <a:r>
              <a:rPr lang="en-US"/>
              <a:t>Thus, any positive cytology should be assumed to represent malignancy.</a:t>
            </a:r>
            <a:endParaRPr lang="en-US">
              <a:cs typeface="Calibri"/>
            </a:endParaRPr>
          </a:p>
          <a:p>
            <a:endParaRPr lang="en-US">
              <a:ea typeface="Calibri"/>
              <a:cs typeface="Calibri"/>
            </a:endParaRPr>
          </a:p>
          <a:p>
            <a:r>
              <a:rPr lang="en-US">
                <a:ea typeface="Calibri"/>
                <a:cs typeface="Calibri"/>
              </a:rPr>
              <a:t>Although there are a multitude of diagnostic tests available for the assessment of hematuria and bladder carcinoma </a:t>
            </a:r>
            <a:r>
              <a:rPr lang="en-US" b="1">
                <a:ea typeface="Calibri"/>
                <a:cs typeface="Calibri"/>
              </a:rPr>
              <a:t>they may not all be recommended. </a:t>
            </a:r>
            <a:endParaRPr lang="en-US" b="1"/>
          </a:p>
          <a:p>
            <a:pPr marL="171450" indent="-171450">
              <a:buFont typeface="Arial"/>
              <a:buChar char="•"/>
            </a:pPr>
            <a:r>
              <a:rPr lang="en-US"/>
              <a:t>Urine-based tumor markers have been developed that are based on differential expressions of tumor-related proteins. The pooled sensitivity of urine-based tumor markers ranges from 50 to 80 percent, and specificity ranges from 70 to 90 percent, depending on the analysis. Most urine-based molecular markers are more sensitive than urine cytology in the detection of urothelial cancer, but the specificity of molecular markers is inferior to that of urine cytology. Routine use is not recommended by the American Urological Association because these markers do not have sufficient sensitivity to replace cystoscopy in the assessment of an individual suspected to have bladder cancer and they are not time or cost effective. </a:t>
            </a:r>
            <a:endParaRPr lang="en-US">
              <a:cs typeface="Calibri"/>
            </a:endParaRPr>
          </a:p>
          <a:p>
            <a:pPr marL="171450" indent="-171450">
              <a:buFont typeface="Arial"/>
              <a:buChar char="•"/>
            </a:pPr>
            <a:r>
              <a:rPr lang="en-US">
                <a:ea typeface="Calibri"/>
                <a:cs typeface="Calibri"/>
              </a:rPr>
              <a:t>Next, intravenous pyelogram is used to visualize both the bladder and upper urinary tracts. IVP should not be used in individuals with renal insufficiency, diabetes mellitus, or other conditions due to the risk of acute renal injury which is why we chose to not order this test for our patient. Additionally, </a:t>
            </a:r>
            <a:r>
              <a:rPr lang="en-US"/>
              <a:t>the cystogram phase of the IVP detects 60 to 85 percent of large bladder tumors, but smaller tumors are missed more frequently. The cystoscopy is a much better use of time. </a:t>
            </a:r>
            <a:endParaRPr lang="en-US">
              <a:cs typeface="Calibri"/>
            </a:endParaRPr>
          </a:p>
          <a:p>
            <a:pPr marL="171450" indent="-171450">
              <a:buFont typeface="Arial"/>
              <a:buChar char="•"/>
            </a:pPr>
            <a:r>
              <a:rPr lang="en-US">
                <a:ea typeface="Calibri"/>
                <a:cs typeface="Calibri"/>
              </a:rPr>
              <a:t>Finally, ultrasound may have a high specificity and sensitivity for bladder cancer with a positive predictive value of 100 and negative predictive value of 16.66. However it has shown to be not useful for the diagnosis or staging of bladder cancer; unless there is good reason the patient cannot utilize the gold standard diagnostic test of cystoscopy (as that has the </a:t>
            </a:r>
            <a:r>
              <a:rPr lang="en-US"/>
              <a:t>highest sensitivity and specificity of 97.2% and 97%)</a:t>
            </a:r>
            <a:r>
              <a:rPr lang="en-US">
                <a:cs typeface="Calibri"/>
              </a:rPr>
              <a:t>.</a:t>
            </a:r>
            <a:r>
              <a:rPr lang="en-US">
                <a:ea typeface="Calibri"/>
                <a:cs typeface="Calibri"/>
              </a:rPr>
              <a:t> </a:t>
            </a:r>
          </a:p>
          <a:p>
            <a:pPr lvl="1" indent="-171450">
              <a:buFont typeface="Arial"/>
              <a:buChar char="•"/>
            </a:pPr>
            <a:r>
              <a:rPr lang="en-US">
                <a:ea typeface="Calibri"/>
                <a:cs typeface="Calibri"/>
              </a:rPr>
              <a:t>Furthermore, ultrasound can confirm the presence of a soft tissue mass, but cannot determine the depth of invasion, extravesical extension, or nodal status. It can be used in evaluating the upper tracts for renal parenchymal disease, hydronephrosis, and to differentiate a non-radiopaque stone from a soft tissue mass. </a:t>
            </a:r>
            <a:endParaRPr lang="en-US">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6C856EC-AB19-43BA-BACB-F421A53E81D9}" type="slidenum">
              <a:rPr lang="en-US"/>
              <a:t>12</a:t>
            </a:fld>
            <a:endParaRPr lang="en-US"/>
          </a:p>
        </p:txBody>
      </p:sp>
    </p:spTree>
    <p:extLst>
      <p:ext uri="{BB962C8B-B14F-4D97-AF65-F5344CB8AC3E}">
        <p14:creationId xmlns:p14="http://schemas.microsoft.com/office/powerpoint/2010/main" val="3456497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the clinical pathway for hematuria from UpToDate. As you can see the patient had a urine dipstick test due to hematuria the came back after microscopic urinalysis to show greater than or equal to 3 RBC. The patient did not present with flank pain therefore it goes into questioning whether there are signs of infection noted. Since these were not noted on the urinalysis it moves into asking if the patient has visible hematuria which was seen with the presence of clots during obtaining the patients urine sample. Therefore, the patient should have the CT and urology referral. This also leads to the necessity of a cystoscopy with biopsy for bladder carcinoma. </a:t>
            </a:r>
          </a:p>
        </p:txBody>
      </p:sp>
      <p:sp>
        <p:nvSpPr>
          <p:cNvPr id="4" name="Slide Number Placeholder 3"/>
          <p:cNvSpPr>
            <a:spLocks noGrp="1"/>
          </p:cNvSpPr>
          <p:nvPr>
            <p:ph type="sldNum" sz="quarter" idx="5"/>
          </p:nvPr>
        </p:nvSpPr>
        <p:spPr/>
        <p:txBody>
          <a:bodyPr/>
          <a:lstStyle/>
          <a:p>
            <a:fld id="{06C856EC-AB19-43BA-BACB-F421A53E81D9}" type="slidenum">
              <a:rPr lang="en-US"/>
              <a:t>13</a:t>
            </a:fld>
            <a:endParaRPr lang="en-US"/>
          </a:p>
        </p:txBody>
      </p:sp>
    </p:spTree>
    <p:extLst>
      <p:ext uri="{BB962C8B-B14F-4D97-AF65-F5344CB8AC3E}">
        <p14:creationId xmlns:p14="http://schemas.microsoft.com/office/powerpoint/2010/main" val="897812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the rest of the pathway. As you can tell there are a multitude of avenues that this could have went down due to further diagnostic testing and presenting case. This is why all of the information is so critical to pay attention to. It truly builds a case for your patient and points you in the correct direction when there are dozens of differentials to consider. </a:t>
            </a:r>
          </a:p>
        </p:txBody>
      </p:sp>
      <p:sp>
        <p:nvSpPr>
          <p:cNvPr id="4" name="Slide Number Placeholder 3"/>
          <p:cNvSpPr>
            <a:spLocks noGrp="1"/>
          </p:cNvSpPr>
          <p:nvPr>
            <p:ph type="sldNum" sz="quarter" idx="5"/>
          </p:nvPr>
        </p:nvSpPr>
        <p:spPr/>
        <p:txBody>
          <a:bodyPr/>
          <a:lstStyle/>
          <a:p>
            <a:fld id="{06C856EC-AB19-43BA-BACB-F421A53E81D9}" type="slidenum">
              <a:rPr lang="en-US"/>
              <a:t>14</a:t>
            </a:fld>
            <a:endParaRPr lang="en-US"/>
          </a:p>
        </p:txBody>
      </p:sp>
    </p:spTree>
    <p:extLst>
      <p:ext uri="{BB962C8B-B14F-4D97-AF65-F5344CB8AC3E}">
        <p14:creationId xmlns:p14="http://schemas.microsoft.com/office/powerpoint/2010/main" val="409145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Explain the process of clinical reasoning that would push the nurse practitioner toward or away from ordering one or more of diagnostics available for this complaint/diagnosis</a:t>
            </a:r>
          </a:p>
          <a:p>
            <a:endParaRPr lang="en-US"/>
          </a:p>
          <a:p>
            <a:r>
              <a:rPr lang="en-US">
                <a:cs typeface="Calibri"/>
              </a:rPr>
              <a:t>The clinical reasoning was discussed via the pathways presented on the previous slides. </a:t>
            </a:r>
            <a:r>
              <a:rPr lang="en-US"/>
              <a:t>The recommended diagnostic tests for this patient would include urinalysis, abdominopelvic CT, cystoscopy with biopsy, and cytology</a:t>
            </a:r>
            <a:r>
              <a:rPr lang="en-US">
                <a:cs typeface="Calibri"/>
              </a:rPr>
              <a:t>. All of which are fairly standard treatment for a patient that is presenting with hematuria. However, there may be some instances when the need arises to switch strategies. For example, if a patient has recently endured a trauma of some sort then hematuria would not be an uncommon finding in a urinalysis and should be repeated at a later time. Additionally, a CT scan may be difficult if the patient has claustrophobia or contrast may be contraindicated in patients with dye allergies or poor kidney function. A cystoscopy would be contraindicated if a patient was presenting with an infection or if they refused considering it is a procedure even if low risk. </a:t>
            </a:r>
            <a:endParaRPr lang="en-US"/>
          </a:p>
          <a:p>
            <a:endParaRPr lang="en-US"/>
          </a:p>
          <a:p>
            <a:r>
              <a:rPr lang="en-US">
                <a:cs typeface="Calibri"/>
              </a:rPr>
              <a:t>However, these diagnostic tests are all important part of the diagnostic process. A cystoscopy with biopsy is the Gold standard diagnostic to diagnose or rule out the 'DO NOT MISS' diagnosis of bladder carcinoma. However, the preceding tests are necessary in order to appropriately choose cystoscopy as the favored and best test for this patients individual situation. </a:t>
            </a:r>
          </a:p>
        </p:txBody>
      </p:sp>
      <p:sp>
        <p:nvSpPr>
          <p:cNvPr id="4" name="Slide Number Placeholder 3"/>
          <p:cNvSpPr>
            <a:spLocks noGrp="1"/>
          </p:cNvSpPr>
          <p:nvPr>
            <p:ph type="sldNum" sz="quarter" idx="5"/>
          </p:nvPr>
        </p:nvSpPr>
        <p:spPr/>
        <p:txBody>
          <a:bodyPr/>
          <a:lstStyle/>
          <a:p>
            <a:fld id="{06C856EC-AB19-43BA-BACB-F421A53E81D9}" type="slidenum">
              <a:rPr lang="en-US" smtClean="0"/>
              <a:t>15</a:t>
            </a:fld>
            <a:endParaRPr lang="en-US"/>
          </a:p>
        </p:txBody>
      </p:sp>
    </p:spTree>
    <p:extLst>
      <p:ext uri="{BB962C8B-B14F-4D97-AF65-F5344CB8AC3E}">
        <p14:creationId xmlns:p14="http://schemas.microsoft.com/office/powerpoint/2010/main" val="2682473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Variation in the clinical display could occur with different variables relating to the patient and presentation. If the patient presents with hematuria and urinary retention, this may lead the clinician down a different path. This new path would consist of using a bedside ultrasound to assess the amount of urine in the bladder and potentially treating the full bladder by placing a catheter until further workup can be done. If it is found that there is a blockage due to clots in the bladder or urethra, a large French catheter can be placed and irrigation with 0.9% normal saline should be done to prevent further clotting (American Urological Association, 2022).</a:t>
            </a:r>
          </a:p>
          <a:p>
            <a:endParaRPr lang="en-US"/>
          </a:p>
          <a:p>
            <a:r>
              <a:rPr lang="en-US"/>
              <a:t>The majority of children who present with gross hematuria have an easily recognizable and apparent cause. Typically diagnosis is done by complete history, physical exam, and a urinalysis. Cystoscopy is rarely indicated for hematuria in children (Boyer, 2023). </a:t>
            </a:r>
          </a:p>
          <a:p>
            <a:endParaRPr lang="en-US"/>
          </a:p>
          <a:p>
            <a:r>
              <a:rPr lang="en-US"/>
              <a:t>For individuals who are having hematuria after a car accident, it is important to rule out renal trauma. This is done by completing a CT scan with contrast. The treatment would then consist of conservative measures if the patient is hemodynamically stable which can include monitoring the hemoglobin and hematocrit, bedrest, and possibly blood transfusions. If they are hemodynamically unstable, there are 2 types of intervention that can be done. This includes angioembolization and surgical management (American Urological Association, 2022). </a:t>
            </a:r>
          </a:p>
        </p:txBody>
      </p:sp>
      <p:sp>
        <p:nvSpPr>
          <p:cNvPr id="4" name="Slide Number Placeholder 3"/>
          <p:cNvSpPr>
            <a:spLocks noGrp="1"/>
          </p:cNvSpPr>
          <p:nvPr>
            <p:ph type="sldNum" sz="quarter" idx="5"/>
          </p:nvPr>
        </p:nvSpPr>
        <p:spPr/>
        <p:txBody>
          <a:bodyPr/>
          <a:lstStyle/>
          <a:p>
            <a:fld id="{06C856EC-AB19-43BA-BACB-F421A53E81D9}" type="slidenum">
              <a:rPr lang="en-US" smtClean="0"/>
              <a:t>16</a:t>
            </a:fld>
            <a:endParaRPr lang="en-US"/>
          </a:p>
        </p:txBody>
      </p:sp>
    </p:spTree>
    <p:extLst>
      <p:ext uri="{BB962C8B-B14F-4D97-AF65-F5344CB8AC3E}">
        <p14:creationId xmlns:p14="http://schemas.microsoft.com/office/powerpoint/2010/main" val="1700936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discusses how we utilized the three-element reasoning or categorical syllogism. To reason this way, we need to initiate a major premise, a specific or minor premise, and a conclusion that results from linking between the major and minor premise (</a:t>
            </a:r>
            <a:r>
              <a:rPr lang="en-US" err="1"/>
              <a:t>Jenicek</a:t>
            </a:r>
            <a:r>
              <a:rPr lang="en-US"/>
              <a:t>, 2013). Our general or major premise is that bladder carcinoma presents with hematuria, pain, and voiding symptoms such as dysuria, increased frequency, and urgency. The minor premise is then our patient is experiencing new onset hematuria, general discomfort, and increased frequency and urgency. The Conclusion is that the patient is displaying several symptoms consistent with bladder carcinoma so further evaluation is necessary. </a:t>
            </a:r>
          </a:p>
        </p:txBody>
      </p:sp>
      <p:sp>
        <p:nvSpPr>
          <p:cNvPr id="4" name="Slide Number Placeholder 3"/>
          <p:cNvSpPr>
            <a:spLocks noGrp="1"/>
          </p:cNvSpPr>
          <p:nvPr>
            <p:ph type="sldNum" sz="quarter" idx="5"/>
          </p:nvPr>
        </p:nvSpPr>
        <p:spPr/>
        <p:txBody>
          <a:bodyPr/>
          <a:lstStyle/>
          <a:p>
            <a:fld id="{06C856EC-AB19-43BA-BACB-F421A53E81D9}" type="slidenum">
              <a:rPr lang="en-US" smtClean="0"/>
              <a:t>17</a:t>
            </a:fld>
            <a:endParaRPr lang="en-US"/>
          </a:p>
        </p:txBody>
      </p:sp>
    </p:spTree>
    <p:extLst>
      <p:ext uri="{BB962C8B-B14F-4D97-AF65-F5344CB8AC3E}">
        <p14:creationId xmlns:p14="http://schemas.microsoft.com/office/powerpoint/2010/main" val="3679970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our case study, it would be easy to jump to conclusions and potentially miss a diagnosis as can be done with the anchoring fallacy. For example, “looking at our patients presenting symptoms of hematuria and unintended weight loss this must mean he has bladder carcinoma.” </a:t>
            </a:r>
          </a:p>
          <a:p>
            <a:endParaRPr lang="en-US"/>
          </a:p>
          <a:p>
            <a:r>
              <a:rPr lang="en-US"/>
              <a:t>An example in our case study of diagnostic oversimplification fallacy would be “does the patient have hematuria, dysuria, polyuria, and unintended weight loss? The patient has bladder carcinoma.” This unilateral way of reasoning is an oversimplification of the diagnostic process and does not allow the clinician to fully rule out other potential diagnosis. </a:t>
            </a:r>
          </a:p>
          <a:p>
            <a:endParaRPr lang="en-US">
              <a:cs typeface="Calibri" panose="020F0502020204030204"/>
            </a:endParaRPr>
          </a:p>
          <a:p>
            <a:r>
              <a:rPr lang="en-US">
                <a:cs typeface="Calibri" panose="020F0502020204030204"/>
              </a:rPr>
              <a:t>Thinking about </a:t>
            </a:r>
            <a:r>
              <a:rPr lang="en-US"/>
              <a:t>ascertainment fallacy or not detaching ourselves enough from our preconceived notions of what we specifically hope to find....Perhaps our patient has been in for repeated UTI's and keeps coming back. Instead of addressing, the root cause we continue to prescribe an antibiotic and educate the patient on proper hygiene. This is an example of a 'Do NOT </a:t>
            </a:r>
            <a:r>
              <a:rPr lang="en-US" err="1"/>
              <a:t>miss'</a:t>
            </a:r>
            <a:r>
              <a:rPr lang="en-US"/>
              <a:t> diagnosis. In this case  we are not even allowing ourselves to think outside of the box  (Jenicek, 2013). </a:t>
            </a: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6C856EC-AB19-43BA-BACB-F421A53E81D9}" type="slidenum">
              <a:rPr lang="en-US" smtClean="0"/>
              <a:t>18</a:t>
            </a:fld>
            <a:endParaRPr lang="en-US"/>
          </a:p>
        </p:txBody>
      </p:sp>
    </p:spTree>
    <p:extLst>
      <p:ext uri="{BB962C8B-B14F-4D97-AF65-F5344CB8AC3E}">
        <p14:creationId xmlns:p14="http://schemas.microsoft.com/office/powerpoint/2010/main" val="3375823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conclude, lets go over what we have discussed. We have discussed the importance of a thorough HPI, past medical history, review of symptoms, and physical assessment in order for us to think of the possible diagnosis </a:t>
            </a:r>
          </a:p>
          <a:p>
            <a:endParaRPr lang="en-US"/>
          </a:p>
          <a:p>
            <a:r>
              <a:rPr lang="en-US"/>
              <a:t>It is important to look at the patient in front of us to assess the severity of the symptoms they are presenting with.</a:t>
            </a:r>
            <a:endParaRPr lang="en-US">
              <a:cs typeface="Calibri"/>
            </a:endParaRPr>
          </a:p>
          <a:p>
            <a:r>
              <a:rPr lang="en-US"/>
              <a:t>Diagnostic tests can assist us in ruling in or ruling out current differential diagnoses.</a:t>
            </a:r>
            <a:endParaRPr lang="en-US">
              <a:cs typeface="Calibri"/>
            </a:endParaRPr>
          </a:p>
          <a:p>
            <a:r>
              <a:rPr lang="en-US"/>
              <a:t>Certain tests are more appropriate to conduct depending on the patient and their presenting signs and symptoms. </a:t>
            </a:r>
            <a:endParaRPr lang="en-US">
              <a:cs typeface="Calibri"/>
            </a:endParaRPr>
          </a:p>
          <a:p>
            <a:r>
              <a:rPr lang="en-US"/>
              <a:t>Different scenarios may alter the diagnostic plan </a:t>
            </a:r>
            <a:endParaRPr lang="en-US">
              <a:cs typeface="Calibri"/>
            </a:endParaRPr>
          </a:p>
          <a:p>
            <a:r>
              <a:rPr lang="en-US"/>
              <a:t>And most importantly, be aware of potential fallacies and do not anchor on a diagnosis. </a:t>
            </a:r>
          </a:p>
          <a:p>
            <a:endParaRPr lang="en-US">
              <a:cs typeface="Calibri"/>
            </a:endParaRPr>
          </a:p>
          <a:p>
            <a:r>
              <a:rPr lang="en-US">
                <a:cs typeface="Calibri"/>
              </a:rPr>
              <a:t>This is a complex process that is absolutely critical to for future nursing practice and for high quality patient care outcomes. </a:t>
            </a:r>
          </a:p>
        </p:txBody>
      </p:sp>
      <p:sp>
        <p:nvSpPr>
          <p:cNvPr id="4" name="Slide Number Placeholder 3"/>
          <p:cNvSpPr>
            <a:spLocks noGrp="1"/>
          </p:cNvSpPr>
          <p:nvPr>
            <p:ph type="sldNum" sz="quarter" idx="5"/>
          </p:nvPr>
        </p:nvSpPr>
        <p:spPr/>
        <p:txBody>
          <a:bodyPr/>
          <a:lstStyle/>
          <a:p>
            <a:fld id="{06C856EC-AB19-43BA-BACB-F421A53E81D9}" type="slidenum">
              <a:rPr lang="en-US" smtClean="0"/>
              <a:t>19</a:t>
            </a:fld>
            <a:endParaRPr lang="en-US"/>
          </a:p>
        </p:txBody>
      </p:sp>
    </p:spTree>
    <p:extLst>
      <p:ext uri="{BB962C8B-B14F-4D97-AF65-F5344CB8AC3E}">
        <p14:creationId xmlns:p14="http://schemas.microsoft.com/office/powerpoint/2010/main" val="247522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our presentation, we will discuss how to build a diagnosis based on a patient's chief complaint. During the discussion, we will review our differential diagnoses, relevant negatives, positives, and diagnostic pearls that contribute to strengthening the diagnosis. Our discussion will also include how different variables in a patient may change the focus of our diagnosis. </a:t>
            </a:r>
          </a:p>
          <a:p>
            <a:endParaRPr lang="en-US">
              <a:cs typeface="Calibri"/>
            </a:endParaRPr>
          </a:p>
        </p:txBody>
      </p:sp>
      <p:sp>
        <p:nvSpPr>
          <p:cNvPr id="4" name="Slide Number Placeholder 3"/>
          <p:cNvSpPr>
            <a:spLocks noGrp="1"/>
          </p:cNvSpPr>
          <p:nvPr>
            <p:ph type="sldNum" sz="quarter" idx="5"/>
          </p:nvPr>
        </p:nvSpPr>
        <p:spPr/>
        <p:txBody>
          <a:bodyPr/>
          <a:lstStyle/>
          <a:p>
            <a:fld id="{06C856EC-AB19-43BA-BACB-F421A53E81D9}" type="slidenum">
              <a:t>2</a:t>
            </a:fld>
            <a:endParaRPr lang="en-US"/>
          </a:p>
        </p:txBody>
      </p:sp>
    </p:spTree>
    <p:extLst>
      <p:ext uri="{BB962C8B-B14F-4D97-AF65-F5344CB8AC3E}">
        <p14:creationId xmlns:p14="http://schemas.microsoft.com/office/powerpoint/2010/main" val="105568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a:t>
            </a:r>
          </a:p>
        </p:txBody>
      </p:sp>
      <p:sp>
        <p:nvSpPr>
          <p:cNvPr id="4" name="Slide Number Placeholder 3"/>
          <p:cNvSpPr>
            <a:spLocks noGrp="1"/>
          </p:cNvSpPr>
          <p:nvPr>
            <p:ph type="sldNum" sz="quarter" idx="5"/>
          </p:nvPr>
        </p:nvSpPr>
        <p:spPr/>
        <p:txBody>
          <a:bodyPr/>
          <a:lstStyle/>
          <a:p>
            <a:fld id="{06C856EC-AB19-43BA-BACB-F421A53E81D9}" type="slidenum">
              <a:t>3</a:t>
            </a:fld>
            <a:endParaRPr lang="en-US"/>
          </a:p>
        </p:txBody>
      </p:sp>
    </p:spTree>
    <p:extLst>
      <p:ext uri="{BB962C8B-B14F-4D97-AF65-F5344CB8AC3E}">
        <p14:creationId xmlns:p14="http://schemas.microsoft.com/office/powerpoint/2010/main" val="403326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used the VINDICATE mnemonic to identify differential diagnoses for the chief complaint of hematuria. Can you think of any more? There are a lot of questions that need to be answered to narrow this list down. Let's learn more about our patient!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06C856EC-AB19-43BA-BACB-F421A53E81D9}" type="slidenum">
              <a:rPr lang="en-US"/>
              <a:t>4</a:t>
            </a:fld>
            <a:endParaRPr lang="en-US"/>
          </a:p>
        </p:txBody>
      </p:sp>
    </p:spTree>
    <p:extLst>
      <p:ext uri="{BB962C8B-B14F-4D97-AF65-F5344CB8AC3E}">
        <p14:creationId xmlns:p14="http://schemas.microsoft.com/office/powerpoint/2010/main" val="106840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READ the Slide</a:t>
            </a:r>
          </a:p>
        </p:txBody>
      </p:sp>
      <p:sp>
        <p:nvSpPr>
          <p:cNvPr id="4" name="Slide Number Placeholder 3"/>
          <p:cNvSpPr>
            <a:spLocks noGrp="1"/>
          </p:cNvSpPr>
          <p:nvPr>
            <p:ph type="sldNum" sz="quarter" idx="5"/>
          </p:nvPr>
        </p:nvSpPr>
        <p:spPr/>
        <p:txBody>
          <a:bodyPr/>
          <a:lstStyle/>
          <a:p>
            <a:fld id="{06C856EC-AB19-43BA-BACB-F421A53E81D9}" type="slidenum">
              <a:t>5</a:t>
            </a:fld>
            <a:endParaRPr lang="en-US"/>
          </a:p>
        </p:txBody>
      </p:sp>
    </p:spTree>
    <p:extLst>
      <p:ext uri="{BB962C8B-B14F-4D97-AF65-F5344CB8AC3E}">
        <p14:creationId xmlns:p14="http://schemas.microsoft.com/office/powerpoint/2010/main" val="142522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06C856EC-AB19-43BA-BACB-F421A53E81D9}" type="slidenum">
              <a:rPr lang="en-US"/>
              <a:t>6</a:t>
            </a:fld>
            <a:endParaRPr lang="en-US"/>
          </a:p>
        </p:txBody>
      </p:sp>
    </p:spTree>
    <p:extLst>
      <p:ext uri="{BB962C8B-B14F-4D97-AF65-F5344CB8AC3E}">
        <p14:creationId xmlns:p14="http://schemas.microsoft.com/office/powerpoint/2010/main" val="80062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a:t>
            </a:r>
          </a:p>
        </p:txBody>
      </p:sp>
      <p:sp>
        <p:nvSpPr>
          <p:cNvPr id="4" name="Slide Number Placeholder 3"/>
          <p:cNvSpPr>
            <a:spLocks noGrp="1"/>
          </p:cNvSpPr>
          <p:nvPr>
            <p:ph type="sldNum" sz="quarter" idx="5"/>
          </p:nvPr>
        </p:nvSpPr>
        <p:spPr/>
        <p:txBody>
          <a:bodyPr/>
          <a:lstStyle/>
          <a:p>
            <a:fld id="{06C856EC-AB19-43BA-BACB-F421A53E81D9}" type="slidenum">
              <a:rPr lang="en-US"/>
              <a:t>7</a:t>
            </a:fld>
            <a:endParaRPr lang="en-US"/>
          </a:p>
        </p:txBody>
      </p:sp>
    </p:spTree>
    <p:extLst>
      <p:ext uri="{BB962C8B-B14F-4D97-AF65-F5344CB8AC3E}">
        <p14:creationId xmlns:p14="http://schemas.microsoft.com/office/powerpoint/2010/main" val="112941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cs typeface="Calibri"/>
              </a:rPr>
              <a:t>Read the slide</a:t>
            </a:r>
          </a:p>
        </p:txBody>
      </p:sp>
      <p:sp>
        <p:nvSpPr>
          <p:cNvPr id="4" name="Slide Number Placeholder 3"/>
          <p:cNvSpPr>
            <a:spLocks noGrp="1"/>
          </p:cNvSpPr>
          <p:nvPr>
            <p:ph type="sldNum" sz="quarter" idx="5"/>
          </p:nvPr>
        </p:nvSpPr>
        <p:spPr/>
        <p:txBody>
          <a:bodyPr/>
          <a:lstStyle/>
          <a:p>
            <a:fld id="{06C856EC-AB19-43BA-BACB-F421A53E81D9}" type="slidenum">
              <a:rPr lang="en-US"/>
              <a:t>8</a:t>
            </a:fld>
            <a:endParaRPr lang="en-US"/>
          </a:p>
        </p:txBody>
      </p:sp>
    </p:spTree>
    <p:extLst>
      <p:ext uri="{BB962C8B-B14F-4D97-AF65-F5344CB8AC3E}">
        <p14:creationId xmlns:p14="http://schemas.microsoft.com/office/powerpoint/2010/main" val="273351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a:t>
            </a:r>
          </a:p>
        </p:txBody>
      </p:sp>
      <p:sp>
        <p:nvSpPr>
          <p:cNvPr id="4" name="Slide Number Placeholder 3"/>
          <p:cNvSpPr>
            <a:spLocks noGrp="1"/>
          </p:cNvSpPr>
          <p:nvPr>
            <p:ph type="sldNum" sz="quarter" idx="5"/>
          </p:nvPr>
        </p:nvSpPr>
        <p:spPr/>
        <p:txBody>
          <a:bodyPr/>
          <a:lstStyle/>
          <a:p>
            <a:fld id="{06C856EC-AB19-43BA-BACB-F421A53E81D9}" type="slidenum">
              <a:rPr lang="en-US"/>
              <a:t>9</a:t>
            </a:fld>
            <a:endParaRPr lang="en-US"/>
          </a:p>
        </p:txBody>
      </p:sp>
    </p:spTree>
    <p:extLst>
      <p:ext uri="{BB962C8B-B14F-4D97-AF65-F5344CB8AC3E}">
        <p14:creationId xmlns:p14="http://schemas.microsoft.com/office/powerpoint/2010/main" val="227944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8/9/23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15474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6613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8/9/23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8871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710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8/9/23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00289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8/9/23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4703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3008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4853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2162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8/9/23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8584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019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a:t>
            </a:r>
          </a:p>
          <a:p>
            <a:pPr lvl="7"/>
            <a:r>
              <a:rPr lang="en-US"/>
              <a:t>Eight</a:t>
            </a:r>
          </a:p>
          <a:p>
            <a:pPr lvl="8"/>
            <a:r>
              <a:rPr lang="en-US"/>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8/9/23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47387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uptodate-com.ezproxy.umary.edu/contents/clinical-presentation-diagnosis-and-staging-of-bladder-cancer?search=bladder%20cancer&amp;source=search_result&amp;selectedTitle=1~150&amp;usage_type=default&amp;display_rank=1"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www-uptodate-com.ezproxy.umary.edu/contents/etiology-and-evaluation-of-hematuria-in-adults?search=hematuria&amp;source=search_result&amp;selectedTitle=1~150&amp;usage_type=default&amp;display_rank=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905174"/>
          </a:xfrm>
        </p:spPr>
        <p:txBody>
          <a:bodyPr/>
          <a:lstStyle/>
          <a:p>
            <a:r>
              <a:rPr lang="en-US"/>
              <a:t>Clinical Reasoning Presentation</a:t>
            </a:r>
          </a:p>
        </p:txBody>
      </p:sp>
      <p:sp>
        <p:nvSpPr>
          <p:cNvPr id="3" name="Subtitle 2"/>
          <p:cNvSpPr>
            <a:spLocks noGrp="1"/>
          </p:cNvSpPr>
          <p:nvPr>
            <p:ph type="subTitle" idx="1"/>
          </p:nvPr>
        </p:nvSpPr>
        <p:spPr>
          <a:xfrm>
            <a:off x="581194" y="4498767"/>
            <a:ext cx="10993546" cy="2212643"/>
          </a:xfrm>
        </p:spPr>
        <p:txBody>
          <a:bodyPr>
            <a:normAutofit/>
          </a:bodyPr>
          <a:lstStyle/>
          <a:p>
            <a:r>
              <a:rPr lang="en-US" sz="1500">
                <a:solidFill>
                  <a:schemeClr val="bg1"/>
                </a:solidFill>
              </a:rPr>
              <a:t>Cassidy Freeman,  BSN, RN, DNP-S &amp; TORI WEINAND, BSN, RN, DNP-S</a:t>
            </a:r>
          </a:p>
          <a:p>
            <a:r>
              <a:rPr lang="en-US" sz="1500">
                <a:solidFill>
                  <a:schemeClr val="bg1"/>
                </a:solidFill>
              </a:rPr>
              <a:t>DEPARTMENT OF NURSING, UNIVERSITY OF MARY </a:t>
            </a:r>
          </a:p>
          <a:p>
            <a:pPr>
              <a:lnSpc>
                <a:spcPct val="80000"/>
              </a:lnSpc>
            </a:pPr>
            <a:r>
              <a:rPr lang="en-US" sz="1500">
                <a:solidFill>
                  <a:srgbClr val="FFFFFF"/>
                </a:solidFill>
              </a:rPr>
              <a:t>NUR 582 Human Responses, Clinical Decision Making, and Diagnostic Testing</a:t>
            </a:r>
            <a:endParaRPr lang="en-US"/>
          </a:p>
          <a:p>
            <a:r>
              <a:rPr lang="en-US" sz="1500">
                <a:solidFill>
                  <a:schemeClr val="bg1"/>
                </a:solidFill>
              </a:rPr>
              <a:t>PROFESSOR Annie Gerhardt</a:t>
            </a:r>
            <a:r>
              <a:rPr lang="en-US" sz="1400">
                <a:solidFill>
                  <a:schemeClr val="bg1"/>
                </a:solidFill>
              </a:rPr>
              <a:t> </a:t>
            </a:r>
            <a:r>
              <a:rPr lang="en-US" sz="1500">
                <a:solidFill>
                  <a:schemeClr val="bg1"/>
                </a:solidFill>
              </a:rPr>
              <a:t>DNP, APRN, FNP-BC </a:t>
            </a:r>
          </a:p>
          <a:p>
            <a:r>
              <a:rPr lang="en-US" sz="1500">
                <a:solidFill>
                  <a:schemeClr val="bg1"/>
                </a:solidFill>
              </a:rPr>
              <a:t>AUGUST 10,  2022 </a:t>
            </a:r>
          </a:p>
          <a:p>
            <a:endParaRPr lang="en-US"/>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0397-20FD-DBDA-F963-744E81F76BB7}"/>
              </a:ext>
            </a:extLst>
          </p:cNvPr>
          <p:cNvSpPr>
            <a:spLocks noGrp="1"/>
          </p:cNvSpPr>
          <p:nvPr>
            <p:ph type="title"/>
          </p:nvPr>
        </p:nvSpPr>
        <p:spPr>
          <a:xfrm>
            <a:off x="581192" y="702156"/>
            <a:ext cx="11029616" cy="1013800"/>
          </a:xfrm>
        </p:spPr>
        <p:txBody>
          <a:bodyPr>
            <a:normAutofit/>
          </a:bodyPr>
          <a:lstStyle/>
          <a:p>
            <a:r>
              <a:rPr lang="en-US">
                <a:solidFill>
                  <a:srgbClr val="FFFEFF"/>
                </a:solidFill>
              </a:rPr>
              <a:t>Pertinent POsitives &amp; Negatives</a:t>
            </a:r>
          </a:p>
        </p:txBody>
      </p:sp>
      <p:sp>
        <p:nvSpPr>
          <p:cNvPr id="3" name="Content Placeholder 2">
            <a:extLst>
              <a:ext uri="{FF2B5EF4-FFF2-40B4-BE49-F238E27FC236}">
                <a16:creationId xmlns:a16="http://schemas.microsoft.com/office/drawing/2014/main" id="{BBF2E405-07BF-1CF5-66ED-A2F0DDE384BA}"/>
              </a:ext>
            </a:extLst>
          </p:cNvPr>
          <p:cNvSpPr>
            <a:spLocks noGrp="1"/>
          </p:cNvSpPr>
          <p:nvPr>
            <p:ph idx="1"/>
          </p:nvPr>
        </p:nvSpPr>
        <p:spPr>
          <a:xfrm>
            <a:off x="584266" y="2903120"/>
            <a:ext cx="5306469" cy="3807045"/>
          </a:xfrm>
        </p:spPr>
        <p:txBody>
          <a:bodyPr vert="horz" lIns="91440" tIns="45720" rIns="91440" bIns="45720" rtlCol="0" anchor="ctr">
            <a:noAutofit/>
          </a:bodyPr>
          <a:lstStyle/>
          <a:p>
            <a:pPr marL="0" indent="0" defTabSz="429768">
              <a:lnSpc>
                <a:spcPct val="110000"/>
              </a:lnSpc>
              <a:spcBef>
                <a:spcPts val="0"/>
              </a:spcBef>
              <a:buNone/>
            </a:pPr>
            <a:r>
              <a:rPr lang="en-US" sz="1600" b="1" kern="1200">
                <a:latin typeface="+mn-lt"/>
                <a:ea typeface="+mn-ea"/>
                <a:cs typeface="+mn-cs"/>
              </a:rPr>
              <a:t>Positives</a:t>
            </a:r>
            <a:endParaRPr lang="en-US" sz="1600" b="1" kern="1200">
              <a:latin typeface="+mn-lt"/>
            </a:endParaRPr>
          </a:p>
          <a:p>
            <a:pPr marL="287020" indent="-287020" defTabSz="429768">
              <a:lnSpc>
                <a:spcPct val="110000"/>
              </a:lnSpc>
              <a:spcBef>
                <a:spcPts val="0"/>
              </a:spcBef>
            </a:pPr>
            <a:r>
              <a:rPr lang="en-US" sz="1400" kern="1200">
                <a:latin typeface="+mn-lt"/>
                <a:ea typeface="+mn-ea"/>
                <a:cs typeface="+mn-cs"/>
              </a:rPr>
              <a:t>70-year-old </a:t>
            </a:r>
            <a:endParaRPr lang="en-US" sz="1400" kern="1200">
              <a:latin typeface="+mn-lt"/>
            </a:endParaRPr>
          </a:p>
          <a:p>
            <a:pPr marL="287020" indent="-287020" defTabSz="429768">
              <a:lnSpc>
                <a:spcPct val="110000"/>
              </a:lnSpc>
              <a:spcBef>
                <a:spcPts val="0"/>
              </a:spcBef>
            </a:pPr>
            <a:r>
              <a:rPr lang="en-US" sz="1400" kern="1200">
                <a:latin typeface="+mn-lt"/>
                <a:ea typeface="+mn-ea"/>
                <a:cs typeface="+mn-cs"/>
              </a:rPr>
              <a:t>Caucasian </a:t>
            </a:r>
            <a:endParaRPr lang="en-US" sz="1400" kern="1200">
              <a:latin typeface="+mn-lt"/>
            </a:endParaRPr>
          </a:p>
          <a:p>
            <a:pPr marL="287020" indent="-287020" defTabSz="429768">
              <a:lnSpc>
                <a:spcPct val="110000"/>
              </a:lnSpc>
              <a:spcBef>
                <a:spcPts val="0"/>
              </a:spcBef>
            </a:pPr>
            <a:r>
              <a:rPr lang="en-US" sz="1400" kern="1200">
                <a:latin typeface="+mn-lt"/>
                <a:ea typeface="+mn-ea"/>
                <a:cs typeface="+mn-cs"/>
              </a:rPr>
              <a:t>Male</a:t>
            </a:r>
            <a:endParaRPr lang="en-US" sz="1400" kern="1200">
              <a:latin typeface="+mn-lt"/>
            </a:endParaRPr>
          </a:p>
          <a:p>
            <a:pPr marL="287020" indent="-287020" defTabSz="429768">
              <a:lnSpc>
                <a:spcPct val="110000"/>
              </a:lnSpc>
              <a:spcBef>
                <a:spcPts val="0"/>
              </a:spcBef>
            </a:pPr>
            <a:r>
              <a:rPr lang="en-US" sz="1400" kern="1200">
                <a:latin typeface="+mn-lt"/>
                <a:ea typeface="+mn-ea"/>
                <a:cs typeface="+mn-cs"/>
              </a:rPr>
              <a:t>New onset of hematuria ("My urine is bloody")</a:t>
            </a:r>
            <a:endParaRPr lang="en-US" sz="1400" kern="1200">
              <a:latin typeface="+mn-lt"/>
            </a:endParaRPr>
          </a:p>
          <a:p>
            <a:pPr marL="287020" indent="-287020" defTabSz="429768">
              <a:lnSpc>
                <a:spcPct val="110000"/>
              </a:lnSpc>
              <a:spcBef>
                <a:spcPts val="0"/>
              </a:spcBef>
            </a:pPr>
            <a:r>
              <a:rPr lang="en-US" sz="1400" kern="1200">
                <a:latin typeface="+mn-lt"/>
                <a:ea typeface="+mn-ea"/>
                <a:cs typeface="+mn-cs"/>
              </a:rPr>
              <a:t>40 pack year cigarette smoker</a:t>
            </a:r>
            <a:endParaRPr lang="en-US" sz="1400" kern="1200">
              <a:latin typeface="+mn-lt"/>
            </a:endParaRPr>
          </a:p>
          <a:p>
            <a:pPr marL="287020" indent="-287020" defTabSz="429768">
              <a:lnSpc>
                <a:spcPct val="110000"/>
              </a:lnSpc>
              <a:spcBef>
                <a:spcPts val="0"/>
              </a:spcBef>
            </a:pPr>
            <a:r>
              <a:rPr lang="en-US" sz="1400" kern="1200">
                <a:latin typeface="+mn-lt"/>
                <a:ea typeface="+mn-ea"/>
                <a:cs typeface="+mn-cs"/>
              </a:rPr>
              <a:t>Type 2 Diabetes</a:t>
            </a:r>
            <a:endParaRPr lang="en-US" sz="1400" kern="1200">
              <a:latin typeface="+mn-lt"/>
            </a:endParaRPr>
          </a:p>
          <a:p>
            <a:pPr marL="287020" indent="-287020" defTabSz="429768">
              <a:lnSpc>
                <a:spcPct val="110000"/>
              </a:lnSpc>
              <a:spcBef>
                <a:spcPts val="0"/>
              </a:spcBef>
            </a:pPr>
            <a:r>
              <a:rPr lang="en-US" sz="1400" kern="1200">
                <a:latin typeface="+mn-lt"/>
                <a:ea typeface="+mn-ea"/>
                <a:cs typeface="+mn-cs"/>
              </a:rPr>
              <a:t>Former painter</a:t>
            </a:r>
            <a:endParaRPr lang="en-US" sz="1400" kern="1200">
              <a:latin typeface="+mn-lt"/>
            </a:endParaRPr>
          </a:p>
          <a:p>
            <a:pPr marL="287020" indent="-287020" defTabSz="429768">
              <a:lnSpc>
                <a:spcPct val="110000"/>
              </a:lnSpc>
              <a:spcBef>
                <a:spcPts val="0"/>
              </a:spcBef>
            </a:pPr>
            <a:r>
              <a:rPr lang="en-US" sz="1400" kern="1200">
                <a:latin typeface="+mn-lt"/>
                <a:ea typeface="+mn-ea"/>
                <a:cs typeface="+mn-cs"/>
              </a:rPr>
              <a:t>Father had possible cancer history – deceased</a:t>
            </a:r>
            <a:endParaRPr lang="en-US" sz="1400" kern="1200">
              <a:latin typeface="+mn-lt"/>
            </a:endParaRPr>
          </a:p>
          <a:p>
            <a:pPr marL="287020" indent="-287020" defTabSz="429768">
              <a:lnSpc>
                <a:spcPct val="110000"/>
              </a:lnSpc>
              <a:spcBef>
                <a:spcPts val="0"/>
              </a:spcBef>
            </a:pPr>
            <a:r>
              <a:rPr lang="en-US" sz="1400" kern="1200">
                <a:latin typeface="+mn-lt"/>
                <a:ea typeface="+mn-ea"/>
                <a:cs typeface="+mn-cs"/>
              </a:rPr>
              <a:t>Increase urine frequency and urgency over 3 months</a:t>
            </a:r>
            <a:endParaRPr lang="en-US" sz="1400" kern="1200">
              <a:latin typeface="+mn-lt"/>
            </a:endParaRPr>
          </a:p>
          <a:p>
            <a:pPr marL="287020" indent="-287020" defTabSz="429768">
              <a:lnSpc>
                <a:spcPct val="110000"/>
              </a:lnSpc>
              <a:spcBef>
                <a:spcPts val="0"/>
              </a:spcBef>
            </a:pPr>
            <a:r>
              <a:rPr lang="en-US" sz="1400"/>
              <a:t>Patient has some decrease in appetite</a:t>
            </a:r>
            <a:endParaRPr lang="en-US" sz="1400" kern="1200">
              <a:latin typeface="+mn-lt"/>
            </a:endParaRPr>
          </a:p>
          <a:p>
            <a:pPr marL="287020" indent="-287020" defTabSz="429768">
              <a:lnSpc>
                <a:spcPct val="110000"/>
              </a:lnSpc>
              <a:spcBef>
                <a:spcPts val="0"/>
              </a:spcBef>
            </a:pPr>
            <a:r>
              <a:rPr lang="en-US" sz="1400" kern="1200">
                <a:latin typeface="+mn-lt"/>
                <a:ea typeface="+mn-ea"/>
                <a:cs typeface="+mn-cs"/>
              </a:rPr>
              <a:t>Unintentional weight loss of 10lbs in the last three months</a:t>
            </a:r>
            <a:endParaRPr lang="en-US" sz="1400" kern="1200">
              <a:latin typeface="+mn-lt"/>
            </a:endParaRPr>
          </a:p>
          <a:p>
            <a:pPr marL="287020" indent="-287020" defTabSz="429768">
              <a:lnSpc>
                <a:spcPct val="110000"/>
              </a:lnSpc>
              <a:spcBef>
                <a:spcPts val="0"/>
              </a:spcBef>
            </a:pPr>
            <a:r>
              <a:rPr lang="en-US" sz="1400" kern="1200">
                <a:latin typeface="+mn-lt"/>
                <a:ea typeface="+mn-ea"/>
                <a:cs typeface="+mn-cs"/>
              </a:rPr>
              <a:t>Induration of the bladder on digital rectal examination</a:t>
            </a:r>
            <a:endParaRPr lang="en-US" sz="1400" kern="1200">
              <a:latin typeface="+mn-lt"/>
            </a:endParaRPr>
          </a:p>
          <a:p>
            <a:pPr marL="287020" indent="-287020" defTabSz="429768">
              <a:lnSpc>
                <a:spcPct val="110000"/>
              </a:lnSpc>
              <a:spcBef>
                <a:spcPts val="0"/>
              </a:spcBef>
            </a:pPr>
            <a:r>
              <a:rPr lang="en-US" sz="1400"/>
              <a:t>Some general discomfort 2/10</a:t>
            </a:r>
            <a:r>
              <a:rPr lang="en-US" sz="1400">
                <a:latin typeface="Arial"/>
                <a:cs typeface="Arial"/>
              </a:rPr>
              <a:t> </a:t>
            </a:r>
            <a:endParaRPr lang="en-US" sz="1400" kern="1200">
              <a:latin typeface="+mn-lt"/>
            </a:endParaRPr>
          </a:p>
          <a:p>
            <a:pPr marL="0" indent="0" defTabSz="429768">
              <a:lnSpc>
                <a:spcPct val="110000"/>
              </a:lnSpc>
              <a:spcBef>
                <a:spcPts val="0"/>
              </a:spcBef>
              <a:buNone/>
            </a:pPr>
            <a:endParaRPr lang="en-US" sz="1400" kern="1200">
              <a:latin typeface="+mn-lt"/>
            </a:endParaRPr>
          </a:p>
          <a:p>
            <a:pPr marL="0" indent="0" defTabSz="429768">
              <a:lnSpc>
                <a:spcPct val="110000"/>
              </a:lnSpc>
              <a:spcBef>
                <a:spcPts val="0"/>
              </a:spcBef>
              <a:buNone/>
            </a:pPr>
            <a:endParaRPr lang="en-US" sz="1400" kern="1200">
              <a:latin typeface="+mn-lt"/>
            </a:endParaRPr>
          </a:p>
          <a:p>
            <a:pPr marL="0" indent="0">
              <a:lnSpc>
                <a:spcPct val="110000"/>
              </a:lnSpc>
              <a:spcBef>
                <a:spcPts val="0"/>
              </a:spcBef>
              <a:buNone/>
            </a:pPr>
            <a:endParaRPr lang="en-US" sz="1400"/>
          </a:p>
          <a:p>
            <a:pPr marL="0" indent="0">
              <a:lnSpc>
                <a:spcPct val="110000"/>
              </a:lnSpc>
              <a:spcBef>
                <a:spcPts val="0"/>
              </a:spcBef>
              <a:buNone/>
            </a:pPr>
            <a:endParaRPr lang="en-US" sz="1400"/>
          </a:p>
        </p:txBody>
      </p:sp>
      <p:sp>
        <p:nvSpPr>
          <p:cNvPr id="6" name="Content Placeholder 2">
            <a:extLst>
              <a:ext uri="{FF2B5EF4-FFF2-40B4-BE49-F238E27FC236}">
                <a16:creationId xmlns:a16="http://schemas.microsoft.com/office/drawing/2014/main" id="{38FC35E9-2B80-0F2B-A77C-955EE50EACE6}"/>
              </a:ext>
            </a:extLst>
          </p:cNvPr>
          <p:cNvSpPr txBox="1">
            <a:spLocks/>
          </p:cNvSpPr>
          <p:nvPr/>
        </p:nvSpPr>
        <p:spPr>
          <a:xfrm>
            <a:off x="6096153" y="3041681"/>
            <a:ext cx="5311055" cy="3967467"/>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defTabSz="429768">
              <a:lnSpc>
                <a:spcPct val="90000"/>
              </a:lnSpc>
              <a:spcAft>
                <a:spcPts val="564"/>
              </a:spcAft>
              <a:buNone/>
            </a:pPr>
            <a:r>
              <a:rPr lang="en-US" sz="1600" b="1" kern="1200">
                <a:latin typeface="+mn-lt"/>
                <a:ea typeface="+mn-ea"/>
                <a:cs typeface="+mn-cs"/>
              </a:rPr>
              <a:t>Negatives</a:t>
            </a:r>
            <a:r>
              <a:rPr lang="en-US" sz="1600" kern="1200">
                <a:latin typeface="Arial"/>
                <a:ea typeface="+mn-ea"/>
                <a:cs typeface="Arial"/>
              </a:rPr>
              <a:t> </a:t>
            </a:r>
            <a:endParaRPr lang="en-US" sz="1600" kern="1200">
              <a:latin typeface="+mn-lt"/>
            </a:endParaRPr>
          </a:p>
          <a:p>
            <a:pPr marL="287020" indent="-287020" defTabSz="429768">
              <a:lnSpc>
                <a:spcPct val="90000"/>
              </a:lnSpc>
              <a:spcAft>
                <a:spcPts val="564"/>
              </a:spcAft>
            </a:pPr>
            <a:r>
              <a:rPr lang="en-US" sz="1400" kern="1200">
                <a:latin typeface="+mn-lt"/>
                <a:ea typeface="+mn-ea"/>
                <a:cs typeface="+mn-cs"/>
              </a:rPr>
              <a:t>Denies dysuria</a:t>
            </a:r>
            <a:endParaRPr lang="en-US" sz="1400" kern="1200">
              <a:latin typeface="+mn-lt"/>
            </a:endParaRPr>
          </a:p>
          <a:p>
            <a:pPr marL="287020" indent="-287020" defTabSz="429768">
              <a:lnSpc>
                <a:spcPct val="90000"/>
              </a:lnSpc>
              <a:spcAft>
                <a:spcPts val="564"/>
              </a:spcAft>
            </a:pPr>
            <a:r>
              <a:rPr lang="en-US" sz="1400" kern="1200">
                <a:latin typeface="+mn-lt"/>
                <a:ea typeface="+mn-ea"/>
                <a:cs typeface="+mn-cs"/>
              </a:rPr>
              <a:t>Denies alcohol/recreational drug use</a:t>
            </a:r>
            <a:endParaRPr lang="en-US" sz="1400" kern="1200">
              <a:latin typeface="+mn-lt"/>
            </a:endParaRPr>
          </a:p>
          <a:p>
            <a:pPr marL="287020" indent="-287020" defTabSz="429768">
              <a:lnSpc>
                <a:spcPct val="90000"/>
              </a:lnSpc>
              <a:spcAft>
                <a:spcPts val="564"/>
              </a:spcAft>
            </a:pPr>
            <a:r>
              <a:rPr lang="en-US" sz="1400" kern="1200">
                <a:latin typeface="+mn-lt"/>
                <a:ea typeface="+mn-ea"/>
                <a:cs typeface="+mn-cs"/>
              </a:rPr>
              <a:t>No past surgical history</a:t>
            </a:r>
            <a:endParaRPr lang="en-US" sz="1400" kern="1200">
              <a:latin typeface="+mn-lt"/>
            </a:endParaRPr>
          </a:p>
          <a:p>
            <a:pPr marL="287020" indent="-287020" defTabSz="429768">
              <a:lnSpc>
                <a:spcPct val="90000"/>
              </a:lnSpc>
              <a:spcAft>
                <a:spcPts val="564"/>
              </a:spcAft>
            </a:pPr>
            <a:r>
              <a:rPr lang="en-US" sz="1400" kern="1200">
                <a:latin typeface="Gill Sans MT"/>
                <a:cs typeface="Arial"/>
              </a:rPr>
              <a:t>Denies fever, fatigue, dizziness, chest pain/palpitations, edema, shortness of breath, cough, rectal bleeding, changes in bowels, muscle pain, and weakness</a:t>
            </a:r>
          </a:p>
          <a:p>
            <a:pPr marL="287020" indent="-287020" defTabSz="429768">
              <a:lnSpc>
                <a:spcPct val="90000"/>
              </a:lnSpc>
              <a:spcAft>
                <a:spcPts val="564"/>
              </a:spcAft>
            </a:pPr>
            <a:r>
              <a:rPr lang="en-US" sz="1400">
                <a:latin typeface="Gill Sans MT"/>
                <a:cs typeface="Arial"/>
              </a:rPr>
              <a:t>General aches and pains are solved with acetaminophen</a:t>
            </a:r>
            <a:endParaRPr lang="en-US" sz="1400">
              <a:latin typeface="Arial"/>
              <a:cs typeface="Arial"/>
            </a:endParaRPr>
          </a:p>
          <a:p>
            <a:pPr marL="287020" indent="-287020" defTabSz="429768">
              <a:lnSpc>
                <a:spcPct val="90000"/>
              </a:lnSpc>
              <a:spcAft>
                <a:spcPts val="564"/>
              </a:spcAft>
            </a:pPr>
            <a:r>
              <a:rPr lang="en-US" sz="1400">
                <a:cs typeface="Arial"/>
              </a:rPr>
              <a:t>No acute distress, chest pain, adventitious lung sounds, history of falls or trauma</a:t>
            </a:r>
          </a:p>
          <a:p>
            <a:pPr marL="287020" indent="-287020" defTabSz="429768">
              <a:lnSpc>
                <a:spcPct val="90000"/>
              </a:lnSpc>
              <a:spcAft>
                <a:spcPts val="564"/>
              </a:spcAft>
            </a:pPr>
            <a:r>
              <a:rPr lang="en-US" sz="1400" kern="1200">
                <a:latin typeface="+mn-lt"/>
                <a:ea typeface="+mn-ea"/>
                <a:cs typeface="+mn-cs"/>
              </a:rPr>
              <a:t>Non-tender bladder</a:t>
            </a:r>
            <a:r>
              <a:rPr lang="en-US" sz="1400" kern="1200">
                <a:latin typeface="Arial"/>
                <a:ea typeface="+mn-ea"/>
                <a:cs typeface="Arial"/>
              </a:rPr>
              <a:t> </a:t>
            </a:r>
            <a:endParaRPr lang="en-US" sz="1400" kern="1200">
              <a:latin typeface="+mn-lt"/>
            </a:endParaRPr>
          </a:p>
          <a:p>
            <a:pPr marL="287020" indent="-287020" defTabSz="429768">
              <a:lnSpc>
                <a:spcPct val="90000"/>
              </a:lnSpc>
              <a:spcAft>
                <a:spcPts val="564"/>
              </a:spcAft>
            </a:pPr>
            <a:r>
              <a:rPr lang="en-US" sz="1400" kern="1200">
                <a:latin typeface="+mn-lt"/>
                <a:ea typeface="+mn-ea"/>
                <a:cs typeface="+mn-cs"/>
              </a:rPr>
              <a:t>No solid pelvic mass,</a:t>
            </a:r>
            <a:r>
              <a:rPr lang="en-US" sz="1400"/>
              <a:t> or induration</a:t>
            </a:r>
            <a:r>
              <a:rPr lang="en-US" sz="1400" kern="1200">
                <a:latin typeface="Arial"/>
                <a:ea typeface="+mn-ea"/>
                <a:cs typeface="Arial"/>
              </a:rPr>
              <a:t> </a:t>
            </a:r>
            <a:endParaRPr lang="en-US" sz="1400" kern="1200">
              <a:latin typeface="+mn-lt"/>
            </a:endParaRPr>
          </a:p>
          <a:p>
            <a:pPr marL="287020" indent="-287020" defTabSz="429768">
              <a:lnSpc>
                <a:spcPct val="90000"/>
              </a:lnSpc>
              <a:spcAft>
                <a:spcPts val="564"/>
              </a:spcAft>
            </a:pPr>
            <a:r>
              <a:rPr lang="en-US" sz="1400" kern="1200">
                <a:latin typeface="+mn-lt"/>
                <a:ea typeface="+mn-ea"/>
                <a:cs typeface="+mn-cs"/>
              </a:rPr>
              <a:t>No fixation in the bladder wall on palpation</a:t>
            </a:r>
            <a:r>
              <a:rPr lang="en-US" sz="1400"/>
              <a:t>,</a:t>
            </a:r>
            <a:r>
              <a:rPr lang="en-US" sz="1400" kern="1200">
                <a:latin typeface="+mn-lt"/>
                <a:ea typeface="+mn-ea"/>
                <a:cs typeface="+mn-cs"/>
              </a:rPr>
              <a:t> inguinal adenopathy</a:t>
            </a:r>
            <a:r>
              <a:rPr lang="en-US" sz="1400" kern="1200">
                <a:latin typeface="Arial"/>
                <a:ea typeface="+mn-ea"/>
                <a:cs typeface="Arial"/>
              </a:rPr>
              <a:t> </a:t>
            </a:r>
            <a:r>
              <a:rPr lang="en-US" sz="1400">
                <a:latin typeface="Arial"/>
                <a:cs typeface="Arial"/>
              </a:rPr>
              <a:t>, or </a:t>
            </a:r>
            <a:r>
              <a:rPr lang="en-US" sz="1400"/>
              <a:t>enlarged</a:t>
            </a:r>
            <a:r>
              <a:rPr lang="en-US" sz="1400" kern="1200">
                <a:latin typeface="+mn-lt"/>
                <a:ea typeface="+mn-ea"/>
                <a:cs typeface="+mn-cs"/>
              </a:rPr>
              <a:t> para-aortic lymph nodes</a:t>
            </a:r>
            <a:r>
              <a:rPr lang="en-US" sz="1400" kern="1200">
                <a:latin typeface="Arial"/>
                <a:ea typeface="+mn-ea"/>
                <a:cs typeface="Arial"/>
              </a:rPr>
              <a:t> </a:t>
            </a:r>
            <a:endParaRPr lang="en-US" sz="1400" kern="1200">
              <a:latin typeface="+mn-lt"/>
            </a:endParaRPr>
          </a:p>
          <a:p>
            <a:pPr marL="287020" indent="-287020" defTabSz="429768">
              <a:lnSpc>
                <a:spcPct val="90000"/>
              </a:lnSpc>
              <a:spcAft>
                <a:spcPts val="564"/>
              </a:spcAft>
            </a:pPr>
            <a:r>
              <a:rPr lang="en-US" sz="1400" kern="1200">
                <a:latin typeface="+mn-lt"/>
                <a:ea typeface="+mn-ea"/>
                <a:cs typeface="+mn-cs"/>
              </a:rPr>
              <a:t>No CVA tenderness. </a:t>
            </a:r>
            <a:r>
              <a:rPr lang="en-US" sz="1400" kern="1200">
                <a:latin typeface="Arial"/>
                <a:ea typeface="+mn-ea"/>
                <a:cs typeface="Arial"/>
              </a:rPr>
              <a:t> </a:t>
            </a:r>
            <a:endParaRPr lang="en-US" sz="1400" kern="1200">
              <a:latin typeface="+mn-lt"/>
            </a:endParaRPr>
          </a:p>
          <a:p>
            <a:pPr marL="305435" indent="-305435" defTabSz="429768">
              <a:lnSpc>
                <a:spcPct val="90000"/>
              </a:lnSpc>
              <a:spcAft>
                <a:spcPts val="564"/>
              </a:spcAft>
            </a:pPr>
            <a:r>
              <a:rPr lang="en-US" sz="1400">
                <a:solidFill>
                  <a:srgbClr val="3D3D3D"/>
                </a:solidFill>
                <a:latin typeface="Gill Sans MT"/>
                <a:cs typeface="Arial"/>
              </a:rPr>
              <a:t>No abdominal tenderness, masses, or enlargements.  No hepatomegaly or hepatic metastases. </a:t>
            </a:r>
          </a:p>
          <a:p>
            <a:pPr marL="287020" indent="-287020" defTabSz="429768">
              <a:lnSpc>
                <a:spcPct val="90000"/>
              </a:lnSpc>
              <a:spcAft>
                <a:spcPts val="564"/>
              </a:spcAft>
            </a:pPr>
            <a:endParaRPr lang="en-US" sz="1400" kern="1200">
              <a:latin typeface="Arial"/>
              <a:cs typeface="Arial"/>
            </a:endParaRPr>
          </a:p>
          <a:p>
            <a:pPr marL="287020" indent="-287020" defTabSz="429768">
              <a:lnSpc>
                <a:spcPct val="90000"/>
              </a:lnSpc>
              <a:spcBef>
                <a:spcPts val="0"/>
              </a:spcBef>
              <a:spcAft>
                <a:spcPts val="0"/>
              </a:spcAft>
            </a:pPr>
            <a:endParaRPr lang="en-US" sz="1400" kern="1200">
              <a:latin typeface="+mn-lt"/>
            </a:endParaRPr>
          </a:p>
          <a:p>
            <a:pPr marL="0" indent="0" defTabSz="429768">
              <a:lnSpc>
                <a:spcPct val="90000"/>
              </a:lnSpc>
              <a:spcBef>
                <a:spcPts val="0"/>
              </a:spcBef>
              <a:spcAft>
                <a:spcPts val="0"/>
              </a:spcAft>
              <a:buNone/>
            </a:pPr>
            <a:endParaRPr lang="en-US" sz="1400" kern="1200">
              <a:latin typeface="+mn-lt"/>
            </a:endParaRPr>
          </a:p>
          <a:p>
            <a:pPr marL="0" indent="0" defTabSz="429768">
              <a:lnSpc>
                <a:spcPct val="90000"/>
              </a:lnSpc>
              <a:spcBef>
                <a:spcPts val="0"/>
              </a:spcBef>
              <a:spcAft>
                <a:spcPts val="0"/>
              </a:spcAft>
              <a:buNone/>
            </a:pPr>
            <a:endParaRPr lang="en-US" sz="1400" kern="1200">
              <a:latin typeface="+mn-lt"/>
            </a:endParaRPr>
          </a:p>
          <a:p>
            <a:pPr marL="0" indent="0">
              <a:lnSpc>
                <a:spcPct val="90000"/>
              </a:lnSpc>
              <a:spcBef>
                <a:spcPts val="0"/>
              </a:spcBef>
              <a:spcAft>
                <a:spcPts val="0"/>
              </a:spcAft>
              <a:buNone/>
            </a:pPr>
            <a:endParaRPr lang="en-US" sz="1400"/>
          </a:p>
          <a:p>
            <a:pPr marL="0" indent="0">
              <a:lnSpc>
                <a:spcPct val="90000"/>
              </a:lnSpc>
              <a:spcBef>
                <a:spcPts val="0"/>
              </a:spcBef>
              <a:spcAft>
                <a:spcPts val="0"/>
              </a:spcAft>
              <a:buNone/>
            </a:pPr>
            <a:endParaRPr lang="en-US" sz="1400"/>
          </a:p>
        </p:txBody>
      </p:sp>
    </p:spTree>
    <p:extLst>
      <p:ext uri="{BB962C8B-B14F-4D97-AF65-F5344CB8AC3E}">
        <p14:creationId xmlns:p14="http://schemas.microsoft.com/office/powerpoint/2010/main" val="313231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Medical practitioner thinking">
            <a:extLst>
              <a:ext uri="{FF2B5EF4-FFF2-40B4-BE49-F238E27FC236}">
                <a16:creationId xmlns:a16="http://schemas.microsoft.com/office/drawing/2014/main" id="{E7D16909-EE7A-7BE5-09F8-535A7DECA6EC}"/>
              </a:ext>
            </a:extLst>
          </p:cNvPr>
          <p:cNvPicPr>
            <a:picLocks noChangeAspect="1"/>
          </p:cNvPicPr>
          <p:nvPr/>
        </p:nvPicPr>
        <p:blipFill rotWithShape="1">
          <a:blip r:embed="rId3"/>
          <a:srcRect t="14843" b="888"/>
          <a:stretch/>
        </p:blipFill>
        <p:spPr>
          <a:xfrm>
            <a:off x="20" y="10"/>
            <a:ext cx="12191980" cy="6857990"/>
          </a:xfrm>
          <a:prstGeom prst="rect">
            <a:avLst/>
          </a:prstGeom>
        </p:spPr>
      </p:pic>
      <p:sp useBgFill="1">
        <p:nvSpPr>
          <p:cNvPr id="9" name="Rectangle 8">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90230"/>
            <a:ext cx="11303626" cy="2020536"/>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C30B37F-93F7-951E-D832-F31A01FC1156}"/>
              </a:ext>
            </a:extLst>
          </p:cNvPr>
          <p:cNvSpPr>
            <a:spLocks noGrp="1"/>
          </p:cNvSpPr>
          <p:nvPr>
            <p:ph type="title"/>
          </p:nvPr>
        </p:nvSpPr>
        <p:spPr>
          <a:xfrm>
            <a:off x="679600" y="4613395"/>
            <a:ext cx="3353432" cy="1336485"/>
          </a:xfrm>
        </p:spPr>
        <p:txBody>
          <a:bodyPr anchor="ctr">
            <a:normAutofit/>
          </a:bodyPr>
          <a:lstStyle/>
          <a:p>
            <a:pPr>
              <a:lnSpc>
                <a:spcPct val="90000"/>
              </a:lnSpc>
            </a:pPr>
            <a:r>
              <a:rPr lang="en-US" sz="2400">
                <a:solidFill>
                  <a:schemeClr val="tx2"/>
                </a:solidFill>
              </a:rPr>
              <a:t>What Diagnosis are  you Considering? Why?</a:t>
            </a:r>
          </a:p>
        </p:txBody>
      </p:sp>
      <p:sp>
        <p:nvSpPr>
          <p:cNvPr id="3" name="Content Placeholder 2">
            <a:extLst>
              <a:ext uri="{FF2B5EF4-FFF2-40B4-BE49-F238E27FC236}">
                <a16:creationId xmlns:a16="http://schemas.microsoft.com/office/drawing/2014/main" id="{7176EF9B-1891-BE5B-B66C-16C28CBAD3AE}"/>
              </a:ext>
            </a:extLst>
          </p:cNvPr>
          <p:cNvSpPr>
            <a:spLocks noGrp="1"/>
          </p:cNvSpPr>
          <p:nvPr>
            <p:ph idx="1"/>
          </p:nvPr>
        </p:nvSpPr>
        <p:spPr>
          <a:xfrm>
            <a:off x="4271491" y="4613396"/>
            <a:ext cx="7240909" cy="1304114"/>
          </a:xfrm>
        </p:spPr>
        <p:txBody>
          <a:bodyPr>
            <a:normAutofit/>
          </a:bodyPr>
          <a:lstStyle/>
          <a:p>
            <a:pPr marL="305435" indent="-305435">
              <a:lnSpc>
                <a:spcPct val="90000"/>
              </a:lnSpc>
              <a:buClr>
                <a:srgbClr val="A68664"/>
              </a:buClr>
            </a:pPr>
            <a:r>
              <a:rPr lang="en-US" sz="1100"/>
              <a:t>UTI?</a:t>
            </a:r>
          </a:p>
          <a:p>
            <a:pPr marL="305435" indent="-305435">
              <a:lnSpc>
                <a:spcPct val="90000"/>
              </a:lnSpc>
              <a:buClr>
                <a:srgbClr val="A68664"/>
              </a:buClr>
            </a:pPr>
            <a:r>
              <a:rPr lang="en-US" sz="1100"/>
              <a:t>Bladder Carcinoma?</a:t>
            </a:r>
          </a:p>
          <a:p>
            <a:pPr marL="305435" indent="-305435">
              <a:lnSpc>
                <a:spcPct val="90000"/>
              </a:lnSpc>
              <a:buClr>
                <a:srgbClr val="A68664"/>
              </a:buClr>
            </a:pPr>
            <a:r>
              <a:rPr lang="en-US" sz="1100"/>
              <a:t>Nephrolithiasis?</a:t>
            </a:r>
          </a:p>
          <a:p>
            <a:pPr marL="305435" indent="-305435">
              <a:lnSpc>
                <a:spcPct val="90000"/>
              </a:lnSpc>
              <a:buClr>
                <a:srgbClr val="A68664"/>
              </a:buClr>
            </a:pPr>
            <a:r>
              <a:rPr lang="en-US" sz="1100"/>
              <a:t>Papillary urothelial hyperplasia? </a:t>
            </a:r>
          </a:p>
          <a:p>
            <a:pPr marL="305435" indent="-305435">
              <a:lnSpc>
                <a:spcPct val="90000"/>
              </a:lnSpc>
              <a:buClr>
                <a:srgbClr val="A68664"/>
              </a:buClr>
            </a:pPr>
            <a:r>
              <a:rPr lang="en-US" sz="1100"/>
              <a:t>Interstitial cystitis/nephritis?</a:t>
            </a:r>
          </a:p>
        </p:txBody>
      </p:sp>
    </p:spTree>
    <p:extLst>
      <p:ext uri="{BB962C8B-B14F-4D97-AF65-F5344CB8AC3E}">
        <p14:creationId xmlns:p14="http://schemas.microsoft.com/office/powerpoint/2010/main" val="3353352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2" name="Rectangle 41">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D927C-677F-84C4-4889-D653C31658AE}"/>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sz="3200">
                <a:solidFill>
                  <a:srgbClr val="FFFFFF"/>
                </a:solidFill>
              </a:rPr>
              <a:t>Diagnostic tests</a:t>
            </a:r>
          </a:p>
        </p:txBody>
      </p:sp>
      <p:sp>
        <p:nvSpPr>
          <p:cNvPr id="9" name="Content Placeholder 2">
            <a:extLst>
              <a:ext uri="{FF2B5EF4-FFF2-40B4-BE49-F238E27FC236}">
                <a16:creationId xmlns:a16="http://schemas.microsoft.com/office/drawing/2014/main" id="{2E92412C-77F9-83BE-BF70-9117B1A49852}"/>
              </a:ext>
            </a:extLst>
          </p:cNvPr>
          <p:cNvSpPr>
            <a:spLocks noGrp="1"/>
          </p:cNvSpPr>
          <p:nvPr/>
        </p:nvSpPr>
        <p:spPr>
          <a:xfrm>
            <a:off x="5155905" y="1113764"/>
            <a:ext cx="6108179" cy="462432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b="1"/>
              <a:t>Recommended</a:t>
            </a:r>
          </a:p>
          <a:p>
            <a:pPr marL="305435" indent="-305435"/>
            <a:r>
              <a:rPr lang="en-US"/>
              <a:t>Urinalysis </a:t>
            </a:r>
          </a:p>
          <a:p>
            <a:pPr marL="305435" indent="-305435"/>
            <a:r>
              <a:rPr lang="en-US"/>
              <a:t>Abdominopelvic CT </a:t>
            </a:r>
          </a:p>
          <a:p>
            <a:pPr marL="305435" indent="-305435"/>
            <a:r>
              <a:rPr lang="en-US"/>
              <a:t>Urology Referral </a:t>
            </a:r>
          </a:p>
          <a:p>
            <a:pPr marL="305435" indent="-305435"/>
            <a:r>
              <a:rPr lang="en-US"/>
              <a:t>Cystoscopy with biopsy – GOLD STANDARD</a:t>
            </a:r>
          </a:p>
          <a:p>
            <a:pPr marL="305435" indent="-305435"/>
            <a:r>
              <a:rPr lang="en-US"/>
              <a:t>Urine Cytology</a:t>
            </a:r>
          </a:p>
          <a:p>
            <a:pPr marL="0" indent="0"/>
            <a:endParaRPr lang="en-US"/>
          </a:p>
          <a:p>
            <a:pPr marL="0" indent="0">
              <a:buNone/>
            </a:pPr>
            <a:r>
              <a:rPr lang="en-US" b="1"/>
              <a:t>Not recommended</a:t>
            </a:r>
          </a:p>
          <a:p>
            <a:pPr marL="305435" indent="-305435"/>
            <a:r>
              <a:rPr lang="en-US"/>
              <a:t>Urine-based markers</a:t>
            </a:r>
          </a:p>
          <a:p>
            <a:pPr marL="305435" indent="-305435"/>
            <a:r>
              <a:rPr lang="en-US"/>
              <a:t>Intravenous pyelogram (IVP)</a:t>
            </a:r>
          </a:p>
          <a:p>
            <a:pPr marL="305435" indent="-305435"/>
            <a:r>
              <a:rPr lang="en-US"/>
              <a:t>Ultrasound</a:t>
            </a:r>
          </a:p>
          <a:p>
            <a:pPr marL="324485" lvl="1" indent="0"/>
            <a:endParaRPr lang="en-US"/>
          </a:p>
        </p:txBody>
      </p:sp>
      <p:sp>
        <p:nvSpPr>
          <p:cNvPr id="3" name="TextBox 2">
            <a:extLst>
              <a:ext uri="{FF2B5EF4-FFF2-40B4-BE49-F238E27FC236}">
                <a16:creationId xmlns:a16="http://schemas.microsoft.com/office/drawing/2014/main" id="{4374988A-77DC-F0B5-BF8B-72AB37657E2D}"/>
              </a:ext>
            </a:extLst>
          </p:cNvPr>
          <p:cNvSpPr txBox="1"/>
          <p:nvPr/>
        </p:nvSpPr>
        <p:spPr>
          <a:xfrm>
            <a:off x="8791700" y="6171593"/>
            <a:ext cx="3483428"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solidFill>
                  <a:srgbClr val="000000"/>
                </a:solidFill>
              </a:rPr>
              <a:t>(</a:t>
            </a:r>
            <a:r>
              <a:rPr lang="en-US" sz="1300" err="1">
                <a:solidFill>
                  <a:srgbClr val="212121"/>
                </a:solidFill>
              </a:rPr>
              <a:t>Gharibvand</a:t>
            </a:r>
            <a:r>
              <a:rPr lang="en-US" sz="1300">
                <a:solidFill>
                  <a:srgbClr val="212121"/>
                </a:solidFill>
              </a:rPr>
              <a:t> et al., 2017; </a:t>
            </a:r>
            <a:r>
              <a:rPr lang="en-US" sz="1300" err="1">
                <a:solidFill>
                  <a:srgbClr val="212121"/>
                </a:solidFill>
              </a:rPr>
              <a:t>Delanghe</a:t>
            </a:r>
            <a:r>
              <a:rPr lang="en-US" sz="1300">
                <a:solidFill>
                  <a:srgbClr val="212121"/>
                </a:solidFill>
              </a:rPr>
              <a:t> et al., 2023; </a:t>
            </a:r>
            <a:r>
              <a:rPr lang="en-US" sz="1300">
                <a:solidFill>
                  <a:srgbClr val="000000"/>
                </a:solidFill>
              </a:rPr>
              <a:t>Lotan &amp; Choueiri, 2022; </a:t>
            </a:r>
            <a:r>
              <a:rPr lang="en-US" sz="1300" err="1">
                <a:solidFill>
                  <a:srgbClr val="000000"/>
                </a:solidFill>
              </a:rPr>
              <a:t>Perazella</a:t>
            </a:r>
            <a:r>
              <a:rPr lang="en-US" sz="1300">
                <a:solidFill>
                  <a:srgbClr val="000000"/>
                </a:solidFill>
              </a:rPr>
              <a:t> &amp; O'Leary, 2021; Saleem &amp; </a:t>
            </a:r>
            <a:r>
              <a:rPr lang="en-US" sz="1300" err="1">
                <a:solidFill>
                  <a:srgbClr val="000000"/>
                </a:solidFill>
              </a:rPr>
              <a:t>Hamawy</a:t>
            </a:r>
            <a:r>
              <a:rPr lang="en-US" sz="1300">
                <a:solidFill>
                  <a:srgbClr val="000000"/>
                </a:solidFill>
              </a:rPr>
              <a:t>, 2022; </a:t>
            </a:r>
            <a:r>
              <a:rPr lang="en-US" sz="1300">
                <a:solidFill>
                  <a:srgbClr val="212121"/>
                </a:solidFill>
              </a:rPr>
              <a:t>Zhu et al., 2017)</a:t>
            </a:r>
            <a:endParaRPr lang="en-US"/>
          </a:p>
        </p:txBody>
      </p:sp>
    </p:spTree>
    <p:extLst>
      <p:ext uri="{BB962C8B-B14F-4D97-AF65-F5344CB8AC3E}">
        <p14:creationId xmlns:p14="http://schemas.microsoft.com/office/powerpoint/2010/main" val="338470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1980DC5-8C8E-A113-3EA6-824D49B66641}"/>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a:solidFill>
                  <a:schemeClr val="tx1"/>
                </a:solidFill>
              </a:rPr>
              <a:t>Clinical Pathway for Hematuria</a:t>
            </a:r>
          </a:p>
          <a:p>
            <a:endParaRPr lang="en-US">
              <a:solidFill>
                <a:schemeClr val="tx1"/>
              </a:solidFill>
            </a:endParaRPr>
          </a:p>
        </p:txBody>
      </p:sp>
      <p:sp>
        <p:nvSpPr>
          <p:cNvPr id="24" name="Rectangle 2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8">
            <a:extLst>
              <a:ext uri="{FF2B5EF4-FFF2-40B4-BE49-F238E27FC236}">
                <a16:creationId xmlns:a16="http://schemas.microsoft.com/office/drawing/2014/main" id="{58369393-21BD-328B-D07B-6AF81BE33A1E}"/>
              </a:ext>
            </a:extLst>
          </p:cNvPr>
          <p:cNvPicPr>
            <a:picLocks noChangeAspect="1"/>
          </p:cNvPicPr>
          <p:nvPr/>
        </p:nvPicPr>
        <p:blipFill>
          <a:blip r:embed="rId3"/>
          <a:stretch>
            <a:fillRect/>
          </a:stretch>
        </p:blipFill>
        <p:spPr>
          <a:xfrm>
            <a:off x="195942" y="415297"/>
            <a:ext cx="7021285" cy="6016521"/>
          </a:xfrm>
          <a:prstGeom prst="rect">
            <a:avLst/>
          </a:prstGeom>
        </p:spPr>
      </p:pic>
      <p:sp>
        <p:nvSpPr>
          <p:cNvPr id="9" name="Star: 5 Points 8">
            <a:extLst>
              <a:ext uri="{FF2B5EF4-FFF2-40B4-BE49-F238E27FC236}">
                <a16:creationId xmlns:a16="http://schemas.microsoft.com/office/drawing/2014/main" id="{C3E600AE-296A-A601-3568-C21B2397C24C}"/>
              </a:ext>
            </a:extLst>
          </p:cNvPr>
          <p:cNvSpPr/>
          <p:nvPr/>
        </p:nvSpPr>
        <p:spPr>
          <a:xfrm>
            <a:off x="3047999" y="5595257"/>
            <a:ext cx="163285" cy="141514"/>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A20CFE-CCAB-5111-8AD2-92524C4501B6}"/>
              </a:ext>
            </a:extLst>
          </p:cNvPr>
          <p:cNvSpPr txBox="1"/>
          <p:nvPr/>
        </p:nvSpPr>
        <p:spPr>
          <a:xfrm>
            <a:off x="10156372" y="6564086"/>
            <a:ext cx="261257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t>(</a:t>
            </a:r>
            <a:r>
              <a:rPr lang="en-US" sz="1300" err="1"/>
              <a:t>Perazella</a:t>
            </a:r>
            <a:r>
              <a:rPr lang="en-US" sz="1300"/>
              <a:t> &amp; O'Leary, 2021)</a:t>
            </a:r>
            <a:endParaRPr lang="en-US"/>
          </a:p>
        </p:txBody>
      </p:sp>
    </p:spTree>
    <p:extLst>
      <p:ext uri="{BB962C8B-B14F-4D97-AF65-F5344CB8AC3E}">
        <p14:creationId xmlns:p14="http://schemas.microsoft.com/office/powerpoint/2010/main" val="314014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1980DC5-8C8E-A113-3EA6-824D49B66641}"/>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a:solidFill>
                  <a:schemeClr val="tx1"/>
                </a:solidFill>
              </a:rPr>
              <a:t>Clinical Pathway for Hematuria Continued...</a:t>
            </a:r>
          </a:p>
          <a:p>
            <a:endParaRPr lang="en-US">
              <a:solidFill>
                <a:schemeClr val="tx1"/>
              </a:solidFill>
            </a:endParaRPr>
          </a:p>
        </p:txBody>
      </p:sp>
      <p:sp>
        <p:nvSpPr>
          <p:cNvPr id="24" name="Rectangle 2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3" descr="A diagram of a company&#10;&#10;Description automatically generated">
            <a:extLst>
              <a:ext uri="{FF2B5EF4-FFF2-40B4-BE49-F238E27FC236}">
                <a16:creationId xmlns:a16="http://schemas.microsoft.com/office/drawing/2014/main" id="{9A75F3F6-DB02-AEA9-9B81-0053D553FA43}"/>
              </a:ext>
            </a:extLst>
          </p:cNvPr>
          <p:cNvPicPr>
            <a:picLocks noChangeAspect="1"/>
          </p:cNvPicPr>
          <p:nvPr/>
        </p:nvPicPr>
        <p:blipFill>
          <a:blip r:embed="rId3"/>
          <a:stretch>
            <a:fillRect/>
          </a:stretch>
        </p:blipFill>
        <p:spPr>
          <a:xfrm>
            <a:off x="947058" y="107376"/>
            <a:ext cx="5627915" cy="6643249"/>
          </a:xfrm>
          <a:prstGeom prst="rect">
            <a:avLst/>
          </a:prstGeom>
        </p:spPr>
      </p:pic>
      <p:sp>
        <p:nvSpPr>
          <p:cNvPr id="4" name="TextBox 3">
            <a:extLst>
              <a:ext uri="{FF2B5EF4-FFF2-40B4-BE49-F238E27FC236}">
                <a16:creationId xmlns:a16="http://schemas.microsoft.com/office/drawing/2014/main" id="{90ABB0CF-FB4C-C1C6-9B61-884683EDB669}"/>
              </a:ext>
            </a:extLst>
          </p:cNvPr>
          <p:cNvSpPr txBox="1"/>
          <p:nvPr/>
        </p:nvSpPr>
        <p:spPr>
          <a:xfrm>
            <a:off x="10189029" y="6564086"/>
            <a:ext cx="274320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t>(Perazella &amp; O'Leary, 2021)</a:t>
            </a:r>
            <a:endParaRPr lang="en-US"/>
          </a:p>
        </p:txBody>
      </p:sp>
    </p:spTree>
    <p:extLst>
      <p:ext uri="{BB962C8B-B14F-4D97-AF65-F5344CB8AC3E}">
        <p14:creationId xmlns:p14="http://schemas.microsoft.com/office/powerpoint/2010/main" val="106876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183CF10-7CEA-A437-7CF4-62DFDCA43E4E}"/>
              </a:ext>
            </a:extLst>
          </p:cNvPr>
          <p:cNvSpPr>
            <a:spLocks noGrp="1"/>
          </p:cNvSpPr>
          <p:nvPr>
            <p:ph type="title"/>
          </p:nvPr>
        </p:nvSpPr>
        <p:spPr>
          <a:xfrm>
            <a:off x="609906" y="702155"/>
            <a:ext cx="3568661" cy="1269713"/>
          </a:xfrm>
        </p:spPr>
        <p:txBody>
          <a:bodyPr>
            <a:normAutofit/>
          </a:bodyPr>
          <a:lstStyle/>
          <a:p>
            <a:pPr>
              <a:lnSpc>
                <a:spcPct val="90000"/>
              </a:lnSpc>
            </a:pPr>
            <a:r>
              <a:rPr lang="en-US">
                <a:solidFill>
                  <a:schemeClr val="tx2"/>
                </a:solidFill>
              </a:rPr>
              <a:t>Clinical reasoning for diagnostic tests</a:t>
            </a:r>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7A5BBE6-9B02-EBCE-B51A-DC0C977E2FD1}"/>
              </a:ext>
            </a:extLst>
          </p:cNvPr>
          <p:cNvSpPr>
            <a:spLocks noGrp="1"/>
          </p:cNvSpPr>
          <p:nvPr>
            <p:ph idx="1"/>
          </p:nvPr>
        </p:nvSpPr>
        <p:spPr>
          <a:xfrm>
            <a:off x="609906" y="1796579"/>
            <a:ext cx="3568661" cy="3634486"/>
          </a:xfrm>
        </p:spPr>
        <p:txBody>
          <a:bodyPr>
            <a:normAutofit/>
          </a:bodyPr>
          <a:lstStyle/>
          <a:p>
            <a:pPr marL="305435" indent="-305435"/>
            <a:r>
              <a:rPr lang="en-US"/>
              <a:t>Urinalysis </a:t>
            </a:r>
          </a:p>
          <a:p>
            <a:pPr marL="305435" indent="-305435"/>
            <a:r>
              <a:rPr lang="en-US"/>
              <a:t>Abdominopelvic CT </a:t>
            </a:r>
          </a:p>
          <a:p>
            <a:pPr marL="305435" indent="-305435"/>
            <a:r>
              <a:rPr lang="en-US"/>
              <a:t>Urology Referral </a:t>
            </a:r>
          </a:p>
          <a:p>
            <a:pPr marL="305435" indent="-305435"/>
            <a:r>
              <a:rPr lang="en-US"/>
              <a:t>Cystoscopy with biopsy – GOLD STANDARD</a:t>
            </a:r>
          </a:p>
          <a:p>
            <a:pPr marL="305435" indent="-305435"/>
            <a:r>
              <a:rPr lang="en-US"/>
              <a:t>Urine Cytology</a:t>
            </a:r>
          </a:p>
        </p:txBody>
      </p:sp>
      <p:pic>
        <p:nvPicPr>
          <p:cNvPr id="4" name="Picture 4" descr="Person using iPad">
            <a:extLst>
              <a:ext uri="{FF2B5EF4-FFF2-40B4-BE49-F238E27FC236}">
                <a16:creationId xmlns:a16="http://schemas.microsoft.com/office/drawing/2014/main" id="{93A18674-05EA-29EF-408A-EF92207F65C9}"/>
              </a:ext>
            </a:extLst>
          </p:cNvPr>
          <p:cNvPicPr>
            <a:picLocks noChangeAspect="1"/>
          </p:cNvPicPr>
          <p:nvPr/>
        </p:nvPicPr>
        <p:blipFill>
          <a:blip r:embed="rId3"/>
          <a:stretch>
            <a:fillRect/>
          </a:stretch>
        </p:blipFill>
        <p:spPr>
          <a:xfrm>
            <a:off x="4654296" y="1090856"/>
            <a:ext cx="6735272" cy="4495794"/>
          </a:xfrm>
          <a:prstGeom prst="rect">
            <a:avLst/>
          </a:prstGeom>
        </p:spPr>
      </p:pic>
      <p:sp>
        <p:nvSpPr>
          <p:cNvPr id="6" name="TextBox 5">
            <a:extLst>
              <a:ext uri="{FF2B5EF4-FFF2-40B4-BE49-F238E27FC236}">
                <a16:creationId xmlns:a16="http://schemas.microsoft.com/office/drawing/2014/main" id="{773BFC9F-F1FE-E8F6-8F0A-1ADBAE5950B3}"/>
              </a:ext>
            </a:extLst>
          </p:cNvPr>
          <p:cNvSpPr txBox="1"/>
          <p:nvPr/>
        </p:nvSpPr>
        <p:spPr>
          <a:xfrm>
            <a:off x="7315199" y="6509656"/>
            <a:ext cx="6683828"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solidFill>
                  <a:srgbClr val="000000"/>
                </a:solidFill>
              </a:rPr>
              <a:t>(Lotan &amp; Choueiri, 2022; </a:t>
            </a:r>
            <a:r>
              <a:rPr lang="en-US" sz="1300"/>
              <a:t>Ingelfinger,</a:t>
            </a:r>
            <a:r>
              <a:rPr lang="en-US" sz="1300">
                <a:solidFill>
                  <a:srgbClr val="000000"/>
                </a:solidFill>
              </a:rPr>
              <a:t> 2021; </a:t>
            </a:r>
            <a:r>
              <a:rPr lang="en-US" sz="1300">
                <a:solidFill>
                  <a:srgbClr val="212121"/>
                </a:solidFill>
              </a:rPr>
              <a:t>Zhu et al., 2017)</a:t>
            </a:r>
            <a:endParaRPr lang="en-US"/>
          </a:p>
        </p:txBody>
      </p:sp>
    </p:spTree>
    <p:extLst>
      <p:ext uri="{BB962C8B-B14F-4D97-AF65-F5344CB8AC3E}">
        <p14:creationId xmlns:p14="http://schemas.microsoft.com/office/powerpoint/2010/main" val="419357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360B-CA0C-75E6-CC39-915D259E64B3}"/>
              </a:ext>
            </a:extLst>
          </p:cNvPr>
          <p:cNvSpPr>
            <a:spLocks noGrp="1"/>
          </p:cNvSpPr>
          <p:nvPr>
            <p:ph type="title"/>
          </p:nvPr>
        </p:nvSpPr>
        <p:spPr>
          <a:xfrm>
            <a:off x="581192" y="702156"/>
            <a:ext cx="11029616" cy="1013800"/>
          </a:xfrm>
        </p:spPr>
        <p:txBody>
          <a:bodyPr>
            <a:normAutofit/>
          </a:bodyPr>
          <a:lstStyle/>
          <a:p>
            <a:r>
              <a:rPr lang="en-US">
                <a:solidFill>
                  <a:srgbClr val="FFFEFF"/>
                </a:solidFill>
              </a:rPr>
              <a:t>Analyzing various scenarios</a:t>
            </a:r>
          </a:p>
        </p:txBody>
      </p:sp>
      <p:graphicFrame>
        <p:nvGraphicFramePr>
          <p:cNvPr id="5" name="Content Placeholder 2">
            <a:extLst>
              <a:ext uri="{FF2B5EF4-FFF2-40B4-BE49-F238E27FC236}">
                <a16:creationId xmlns:a16="http://schemas.microsoft.com/office/drawing/2014/main" id="{25FDE68B-E5AB-AD23-88A1-15D4AEC60816}"/>
              </a:ext>
            </a:extLst>
          </p:cNvPr>
          <p:cNvGraphicFramePr>
            <a:graphicFrameLocks noGrp="1"/>
          </p:cNvGraphicFramePr>
          <p:nvPr>
            <p:ph idx="1"/>
            <p:extLst>
              <p:ext uri="{D42A27DB-BD31-4B8C-83A1-F6EECF244321}">
                <p14:modId xmlns:p14="http://schemas.microsoft.com/office/powerpoint/2010/main" val="167890814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47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A84C-753D-D6F7-B7D2-6A365EAD7CAA}"/>
              </a:ext>
            </a:extLst>
          </p:cNvPr>
          <p:cNvSpPr>
            <a:spLocks noGrp="1"/>
          </p:cNvSpPr>
          <p:nvPr>
            <p:ph type="title"/>
          </p:nvPr>
        </p:nvSpPr>
        <p:spPr/>
        <p:txBody>
          <a:bodyPr/>
          <a:lstStyle/>
          <a:p>
            <a:r>
              <a:rPr lang="en-US" err="1"/>
              <a:t>Jenicek</a:t>
            </a:r>
            <a:r>
              <a:rPr lang="en-US"/>
              <a:t> Tools of Augmentation</a:t>
            </a:r>
          </a:p>
        </p:txBody>
      </p:sp>
      <p:graphicFrame>
        <p:nvGraphicFramePr>
          <p:cNvPr id="6" name="Diagram 6">
            <a:extLst>
              <a:ext uri="{FF2B5EF4-FFF2-40B4-BE49-F238E27FC236}">
                <a16:creationId xmlns:a16="http://schemas.microsoft.com/office/drawing/2014/main" id="{6CECDC1C-0444-4110-2336-349730C5177B}"/>
              </a:ext>
            </a:extLst>
          </p:cNvPr>
          <p:cNvGraphicFramePr>
            <a:graphicFrameLocks noGrp="1"/>
          </p:cNvGraphicFramePr>
          <p:nvPr>
            <p:ph idx="1"/>
            <p:extLst>
              <p:ext uri="{D42A27DB-BD31-4B8C-83A1-F6EECF244321}">
                <p14:modId xmlns:p14="http://schemas.microsoft.com/office/powerpoint/2010/main" val="1300389203"/>
              </p:ext>
            </p:extLst>
          </p:nvPr>
        </p:nvGraphicFramePr>
        <p:xfrm flipV="1">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C429533E-DBF5-D922-B603-9B1AF3127C34}"/>
              </a:ext>
            </a:extLst>
          </p:cNvPr>
          <p:cNvSpPr txBox="1"/>
          <p:nvPr/>
        </p:nvSpPr>
        <p:spPr>
          <a:xfrm>
            <a:off x="1451482" y="2741013"/>
            <a:ext cx="2603834" cy="369332"/>
          </a:xfrm>
          <a:prstGeom prst="rect">
            <a:avLst/>
          </a:prstGeom>
          <a:noFill/>
        </p:spPr>
        <p:txBody>
          <a:bodyPr wrap="square" lIns="91440" tIns="45720" rIns="91440" bIns="45720" rtlCol="0" anchor="t">
            <a:spAutoFit/>
          </a:bodyPr>
          <a:lstStyle/>
          <a:p>
            <a:pPr algn="ctr"/>
            <a:r>
              <a:rPr lang="en-US" b="1" u="sng"/>
              <a:t>Major Premise</a:t>
            </a:r>
          </a:p>
        </p:txBody>
      </p:sp>
      <p:sp>
        <p:nvSpPr>
          <p:cNvPr id="22" name="TextBox 21">
            <a:extLst>
              <a:ext uri="{FF2B5EF4-FFF2-40B4-BE49-F238E27FC236}">
                <a16:creationId xmlns:a16="http://schemas.microsoft.com/office/drawing/2014/main" id="{1979171F-CFBD-59EC-CCCF-572A462B409B}"/>
              </a:ext>
            </a:extLst>
          </p:cNvPr>
          <p:cNvSpPr txBox="1"/>
          <p:nvPr/>
        </p:nvSpPr>
        <p:spPr>
          <a:xfrm>
            <a:off x="4857936" y="2741013"/>
            <a:ext cx="2652160" cy="369332"/>
          </a:xfrm>
          <a:prstGeom prst="rect">
            <a:avLst/>
          </a:prstGeom>
          <a:noFill/>
        </p:spPr>
        <p:txBody>
          <a:bodyPr wrap="square" lIns="91440" tIns="45720" rIns="91440" bIns="45720" rtlCol="0" anchor="t">
            <a:spAutoFit/>
          </a:bodyPr>
          <a:lstStyle/>
          <a:p>
            <a:pPr algn="ctr"/>
            <a:r>
              <a:rPr lang="en-US" b="1" u="sng"/>
              <a:t>Minor Premise</a:t>
            </a:r>
          </a:p>
        </p:txBody>
      </p:sp>
      <p:sp>
        <p:nvSpPr>
          <p:cNvPr id="23" name="TextBox 22">
            <a:extLst>
              <a:ext uri="{FF2B5EF4-FFF2-40B4-BE49-F238E27FC236}">
                <a16:creationId xmlns:a16="http://schemas.microsoft.com/office/drawing/2014/main" id="{D0B9C686-D7B4-88E2-ADD7-D5EF8BF58629}"/>
              </a:ext>
            </a:extLst>
          </p:cNvPr>
          <p:cNvSpPr txBox="1"/>
          <p:nvPr/>
        </p:nvSpPr>
        <p:spPr>
          <a:xfrm>
            <a:off x="8197093" y="2741013"/>
            <a:ext cx="2602705" cy="369332"/>
          </a:xfrm>
          <a:prstGeom prst="rect">
            <a:avLst/>
          </a:prstGeom>
          <a:noFill/>
        </p:spPr>
        <p:txBody>
          <a:bodyPr wrap="square" lIns="91440" tIns="45720" rIns="91440" bIns="45720" rtlCol="0" anchor="t">
            <a:spAutoFit/>
          </a:bodyPr>
          <a:lstStyle/>
          <a:p>
            <a:pPr algn="ctr"/>
            <a:r>
              <a:rPr lang="en-US" b="1" u="sng"/>
              <a:t>Conclusion</a:t>
            </a:r>
          </a:p>
        </p:txBody>
      </p:sp>
      <p:sp>
        <p:nvSpPr>
          <p:cNvPr id="5" name="TextBox 4">
            <a:extLst>
              <a:ext uri="{FF2B5EF4-FFF2-40B4-BE49-F238E27FC236}">
                <a16:creationId xmlns:a16="http://schemas.microsoft.com/office/drawing/2014/main" id="{431A3B6B-6BF3-ADDC-589E-07F20A034726}"/>
              </a:ext>
            </a:extLst>
          </p:cNvPr>
          <p:cNvSpPr txBox="1"/>
          <p:nvPr/>
        </p:nvSpPr>
        <p:spPr>
          <a:xfrm>
            <a:off x="10889249" y="6491906"/>
            <a:ext cx="1770838" cy="307777"/>
          </a:xfrm>
          <a:prstGeom prst="rect">
            <a:avLst/>
          </a:prstGeom>
          <a:noFill/>
        </p:spPr>
        <p:txBody>
          <a:bodyPr wrap="square" lIns="91440" tIns="45720" rIns="91440" bIns="45720" rtlCol="0" anchor="t">
            <a:spAutoFit/>
          </a:bodyPr>
          <a:lstStyle/>
          <a:p>
            <a:r>
              <a:rPr lang="en-US" sz="1400"/>
              <a:t>(Jenicek, 2013)</a:t>
            </a:r>
          </a:p>
        </p:txBody>
      </p:sp>
    </p:spTree>
    <p:extLst>
      <p:ext uri="{BB962C8B-B14F-4D97-AF65-F5344CB8AC3E}">
        <p14:creationId xmlns:p14="http://schemas.microsoft.com/office/powerpoint/2010/main" val="5296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5B173-E7DB-589A-B37E-F503FD2CF805}"/>
              </a:ext>
            </a:extLst>
          </p:cNvPr>
          <p:cNvSpPr>
            <a:spLocks noGrp="1"/>
          </p:cNvSpPr>
          <p:nvPr>
            <p:ph type="title"/>
          </p:nvPr>
        </p:nvSpPr>
        <p:spPr>
          <a:xfrm>
            <a:off x="581192" y="702156"/>
            <a:ext cx="11029616" cy="1013800"/>
          </a:xfrm>
        </p:spPr>
        <p:txBody>
          <a:bodyPr>
            <a:normAutofit/>
          </a:bodyPr>
          <a:lstStyle/>
          <a:p>
            <a:r>
              <a:rPr lang="en-US">
                <a:solidFill>
                  <a:srgbClr val="FFFEFF"/>
                </a:solidFill>
              </a:rPr>
              <a:t>Illustrative fallacies</a:t>
            </a:r>
          </a:p>
        </p:txBody>
      </p:sp>
      <p:graphicFrame>
        <p:nvGraphicFramePr>
          <p:cNvPr id="26" name="Content Placeholder 23">
            <a:extLst>
              <a:ext uri="{FF2B5EF4-FFF2-40B4-BE49-F238E27FC236}">
                <a16:creationId xmlns:a16="http://schemas.microsoft.com/office/drawing/2014/main" id="{097955E3-26F9-EF0C-5BEC-8F1483CABE8F}"/>
              </a:ext>
            </a:extLst>
          </p:cNvPr>
          <p:cNvGraphicFramePr>
            <a:graphicFrameLocks noGrp="1"/>
          </p:cNvGraphicFramePr>
          <p:nvPr>
            <p:ph idx="1"/>
            <p:extLst>
              <p:ext uri="{D42A27DB-BD31-4B8C-83A1-F6EECF244321}">
                <p14:modId xmlns:p14="http://schemas.microsoft.com/office/powerpoint/2010/main" val="406745714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8" name="TextBox 1">
            <a:extLst>
              <a:ext uri="{FF2B5EF4-FFF2-40B4-BE49-F238E27FC236}">
                <a16:creationId xmlns:a16="http://schemas.microsoft.com/office/drawing/2014/main" id="{4196B20C-9D4F-73FC-39E0-FE20DFF846FC}"/>
              </a:ext>
            </a:extLst>
          </p:cNvPr>
          <p:cNvSpPr txBox="1"/>
          <p:nvPr/>
        </p:nvSpPr>
        <p:spPr>
          <a:xfrm>
            <a:off x="10853057" y="6522098"/>
            <a:ext cx="1530220"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(Jenicek, 2013)</a:t>
            </a:r>
          </a:p>
        </p:txBody>
      </p:sp>
    </p:spTree>
    <p:extLst>
      <p:ext uri="{BB962C8B-B14F-4D97-AF65-F5344CB8AC3E}">
        <p14:creationId xmlns:p14="http://schemas.microsoft.com/office/powerpoint/2010/main" val="31174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A8A60-7EDE-E89D-7D3C-E800356F24A5}"/>
              </a:ext>
            </a:extLst>
          </p:cNvPr>
          <p:cNvSpPr>
            <a:spLocks noGrp="1"/>
          </p:cNvSpPr>
          <p:nvPr>
            <p:ph type="title"/>
          </p:nvPr>
        </p:nvSpPr>
        <p:spPr>
          <a:xfrm>
            <a:off x="581192" y="641653"/>
            <a:ext cx="11029616" cy="1095560"/>
          </a:xfrm>
        </p:spPr>
        <p:txBody>
          <a:bodyPr anchor="t">
            <a:normAutofit/>
          </a:bodyPr>
          <a:lstStyle/>
          <a:p>
            <a:r>
              <a:rPr lang="en-US">
                <a:solidFill>
                  <a:schemeClr val="accent2"/>
                </a:solidFill>
              </a:rPr>
              <a:t>Conclusion</a:t>
            </a: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0ECB324-A98F-3E2A-F49D-B04821BB3579}"/>
              </a:ext>
            </a:extLst>
          </p:cNvPr>
          <p:cNvSpPr>
            <a:spLocks noGrp="1"/>
          </p:cNvSpPr>
          <p:nvPr>
            <p:ph idx="1"/>
          </p:nvPr>
        </p:nvSpPr>
        <p:spPr>
          <a:xfrm>
            <a:off x="581192" y="1879600"/>
            <a:ext cx="11029615" cy="3979200"/>
          </a:xfrm>
        </p:spPr>
        <p:txBody>
          <a:bodyPr>
            <a:normAutofit/>
          </a:bodyPr>
          <a:lstStyle/>
          <a:p>
            <a:pPr marL="305435" indent="-305435">
              <a:lnSpc>
                <a:spcPct val="90000"/>
              </a:lnSpc>
            </a:pPr>
            <a:r>
              <a:rPr lang="en-US" sz="2400">
                <a:solidFill>
                  <a:schemeClr val="accent2">
                    <a:lumMod val="50000"/>
                  </a:schemeClr>
                </a:solidFill>
              </a:rPr>
              <a:t>Using information from basic patient information differential diagnoses were compiled.</a:t>
            </a:r>
          </a:p>
          <a:p>
            <a:pPr marL="305435" indent="-305435">
              <a:lnSpc>
                <a:spcPct val="90000"/>
              </a:lnSpc>
            </a:pPr>
            <a:r>
              <a:rPr lang="en-US" sz="2400">
                <a:solidFill>
                  <a:schemeClr val="accent2">
                    <a:lumMod val="50000"/>
                  </a:schemeClr>
                </a:solidFill>
              </a:rPr>
              <a:t>The HPI, history, ROS, physical assessment, and pertinent information helped to narrow differentials and assess severity.</a:t>
            </a:r>
          </a:p>
          <a:p>
            <a:pPr marL="305435" indent="-305435">
              <a:lnSpc>
                <a:spcPct val="90000"/>
              </a:lnSpc>
            </a:pPr>
            <a:r>
              <a:rPr lang="en-US" sz="2400">
                <a:solidFill>
                  <a:schemeClr val="accent2">
                    <a:lumMod val="50000"/>
                  </a:schemeClr>
                </a:solidFill>
              </a:rPr>
              <a:t>Diagnostics were reviewed and helped to narrow down differentials.</a:t>
            </a:r>
          </a:p>
          <a:p>
            <a:pPr marL="305435" indent="-305435">
              <a:lnSpc>
                <a:spcPct val="90000"/>
              </a:lnSpc>
            </a:pPr>
            <a:r>
              <a:rPr lang="en-US" sz="2400">
                <a:solidFill>
                  <a:schemeClr val="accent2">
                    <a:lumMod val="50000"/>
                  </a:schemeClr>
                </a:solidFill>
              </a:rPr>
              <a:t>Certain tests were identified as more appropriate than others depending on the patient's situation. </a:t>
            </a:r>
          </a:p>
          <a:p>
            <a:pPr marL="305435" indent="-305435">
              <a:lnSpc>
                <a:spcPct val="90000"/>
              </a:lnSpc>
            </a:pPr>
            <a:r>
              <a:rPr lang="en-US" sz="2400">
                <a:solidFill>
                  <a:schemeClr val="accent2">
                    <a:lumMod val="50000"/>
                  </a:schemeClr>
                </a:solidFill>
              </a:rPr>
              <a:t>It was reviewed that certain scenarios may alter the diagnostic plan &amp; being aware of fallacies is critical.</a:t>
            </a:r>
          </a:p>
        </p:txBody>
      </p:sp>
    </p:spTree>
    <p:extLst>
      <p:ext uri="{BB962C8B-B14F-4D97-AF65-F5344CB8AC3E}">
        <p14:creationId xmlns:p14="http://schemas.microsoft.com/office/powerpoint/2010/main" val="37235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B7CA-4E09-3B09-F985-EA6C7E78E23F}"/>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966FDC46-5077-00A4-A1FA-D84A8BA5A1F4}"/>
              </a:ext>
            </a:extLst>
          </p:cNvPr>
          <p:cNvSpPr>
            <a:spLocks noGrp="1"/>
          </p:cNvSpPr>
          <p:nvPr>
            <p:ph idx="1"/>
          </p:nvPr>
        </p:nvSpPr>
        <p:spPr/>
        <p:txBody>
          <a:bodyPr/>
          <a:lstStyle/>
          <a:p>
            <a:pPr marL="305435" indent="-305435"/>
            <a:r>
              <a:rPr lang="en-US">
                <a:ea typeface="+mn-lt"/>
                <a:cs typeface="+mn-lt"/>
              </a:rPr>
              <a:t>Introduce a case study</a:t>
            </a:r>
            <a:endParaRPr lang="en-US"/>
          </a:p>
          <a:p>
            <a:pPr marL="305435" indent="-305435"/>
            <a:r>
              <a:rPr lang="en-US">
                <a:ea typeface="+mn-lt"/>
                <a:cs typeface="+mn-lt"/>
              </a:rPr>
              <a:t>Build the differentials</a:t>
            </a:r>
            <a:endParaRPr lang="en-US"/>
          </a:p>
          <a:p>
            <a:pPr marL="305435" indent="-305435"/>
            <a:r>
              <a:rPr lang="en-US">
                <a:ea typeface="+mn-lt"/>
                <a:cs typeface="+mn-lt"/>
              </a:rPr>
              <a:t>Generate pertinent positives and negatives </a:t>
            </a:r>
            <a:endParaRPr lang="en-US"/>
          </a:p>
          <a:p>
            <a:pPr marL="305435" indent="-305435"/>
            <a:r>
              <a:rPr lang="en-US">
                <a:ea typeface="+mn-lt"/>
                <a:cs typeface="+mn-lt"/>
              </a:rPr>
              <a:t>Explain and analyze the patient's case using the process of clinical reasoning</a:t>
            </a:r>
            <a:endParaRPr lang="en-US"/>
          </a:p>
          <a:p>
            <a:pPr marL="305435" indent="-305435"/>
            <a:r>
              <a:rPr lang="en-US">
                <a:ea typeface="+mn-lt"/>
                <a:cs typeface="+mn-lt"/>
              </a:rPr>
              <a:t>Describe the diagnostic process</a:t>
            </a:r>
            <a:endParaRPr lang="en-US"/>
          </a:p>
          <a:p>
            <a:pPr marL="305435" indent="-305435"/>
            <a:r>
              <a:rPr lang="en-US">
                <a:ea typeface="+mn-lt"/>
                <a:cs typeface="+mn-lt"/>
              </a:rPr>
              <a:t>Discuss how clinical reasoning influences decision-making based on the diagnostic process</a:t>
            </a:r>
            <a:endParaRPr lang="en-US"/>
          </a:p>
          <a:p>
            <a:pPr marL="305435" indent="-305435"/>
            <a:r>
              <a:rPr lang="en-US">
                <a:ea typeface="+mn-lt"/>
                <a:cs typeface="+mn-lt"/>
              </a:rPr>
              <a:t>Discuss various clinical situations that would alter the approach</a:t>
            </a:r>
            <a:endParaRPr lang="en-US"/>
          </a:p>
          <a:p>
            <a:pPr marL="305435" indent="-305435"/>
            <a:r>
              <a:rPr lang="en-US">
                <a:ea typeface="+mn-lt"/>
                <a:cs typeface="+mn-lt"/>
              </a:rPr>
              <a:t>Summarize key points</a:t>
            </a:r>
            <a:endParaRPr lang="en-US"/>
          </a:p>
          <a:p>
            <a:pPr marL="305435" indent="-305435"/>
            <a:r>
              <a:rPr lang="en-US">
                <a:ea typeface="+mn-lt"/>
                <a:cs typeface="+mn-lt"/>
              </a:rPr>
              <a:t>Reflect</a:t>
            </a:r>
            <a:endParaRPr lang="en-US"/>
          </a:p>
        </p:txBody>
      </p:sp>
    </p:spTree>
    <p:extLst>
      <p:ext uri="{BB962C8B-B14F-4D97-AF65-F5344CB8AC3E}">
        <p14:creationId xmlns:p14="http://schemas.microsoft.com/office/powerpoint/2010/main" val="357753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any question marks on black background">
            <a:extLst>
              <a:ext uri="{FF2B5EF4-FFF2-40B4-BE49-F238E27FC236}">
                <a16:creationId xmlns:a16="http://schemas.microsoft.com/office/drawing/2014/main" id="{346A5E31-B259-7DC3-51E7-5B918C8BA2C4}"/>
              </a:ext>
            </a:extLst>
          </p:cNvPr>
          <p:cNvPicPr>
            <a:picLocks noChangeAspect="1"/>
          </p:cNvPicPr>
          <p:nvPr/>
        </p:nvPicPr>
        <p:blipFill rotWithShape="1">
          <a:blip r:embed="rId2"/>
          <a:srcRect l="9091" t="16170"/>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2" name="Rectangle 11">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7B28E3D-4EBB-B28E-69D9-EFB50433B866}"/>
              </a:ext>
            </a:extLst>
          </p:cNvPr>
          <p:cNvSpPr>
            <a:spLocks noGrp="1"/>
          </p:cNvSpPr>
          <p:nvPr>
            <p:ph type="title"/>
          </p:nvPr>
        </p:nvSpPr>
        <p:spPr>
          <a:xfrm>
            <a:off x="584200" y="672745"/>
            <a:ext cx="3412067" cy="1372177"/>
          </a:xfrm>
        </p:spPr>
        <p:txBody>
          <a:bodyPr anchor="ctr">
            <a:normAutofit/>
          </a:bodyPr>
          <a:lstStyle/>
          <a:p>
            <a:r>
              <a:rPr lang="en-US">
                <a:solidFill>
                  <a:srgbClr val="FFFFFF"/>
                </a:solidFill>
              </a:rPr>
              <a:t>reflect</a:t>
            </a:r>
          </a:p>
        </p:txBody>
      </p:sp>
      <p:sp>
        <p:nvSpPr>
          <p:cNvPr id="3" name="Content Placeholder 2">
            <a:extLst>
              <a:ext uri="{FF2B5EF4-FFF2-40B4-BE49-F238E27FC236}">
                <a16:creationId xmlns:a16="http://schemas.microsoft.com/office/drawing/2014/main" id="{7788DCCC-DA3A-D62E-6F31-B724CD750480}"/>
              </a:ext>
            </a:extLst>
          </p:cNvPr>
          <p:cNvSpPr>
            <a:spLocks noGrp="1"/>
          </p:cNvSpPr>
          <p:nvPr>
            <p:ph idx="1"/>
          </p:nvPr>
        </p:nvSpPr>
        <p:spPr>
          <a:xfrm>
            <a:off x="581193" y="1462504"/>
            <a:ext cx="3120970" cy="4647309"/>
          </a:xfrm>
        </p:spPr>
        <p:txBody>
          <a:bodyPr>
            <a:normAutofit/>
          </a:bodyPr>
          <a:lstStyle/>
          <a:p>
            <a:pPr marL="305435" indent="-305435"/>
            <a:r>
              <a:rPr lang="en-US">
                <a:solidFill>
                  <a:srgbClr val="FFFFFF"/>
                </a:solidFill>
              </a:rPr>
              <a:t>What was done well and what could have been handled differently?</a:t>
            </a:r>
          </a:p>
          <a:p>
            <a:pPr marL="305435" indent="-305435"/>
            <a:r>
              <a:rPr lang="en-US">
                <a:solidFill>
                  <a:srgbClr val="FFFFFF"/>
                </a:solidFill>
              </a:rPr>
              <a:t>Did you make assumptions throughout the case study that may have impacted the outcome? </a:t>
            </a:r>
          </a:p>
          <a:p>
            <a:pPr marL="305435" indent="-305435"/>
            <a:r>
              <a:rPr lang="en-US">
                <a:solidFill>
                  <a:srgbClr val="FFFFFF"/>
                </a:solidFill>
              </a:rPr>
              <a:t>What did you learn, and how can you incorporate that into your studies or future practice?</a:t>
            </a:r>
          </a:p>
        </p:txBody>
      </p:sp>
    </p:spTree>
    <p:extLst>
      <p:ext uri="{BB962C8B-B14F-4D97-AF65-F5344CB8AC3E}">
        <p14:creationId xmlns:p14="http://schemas.microsoft.com/office/powerpoint/2010/main" val="2017298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stethoscope and computer keyboard">
            <a:extLst>
              <a:ext uri="{FF2B5EF4-FFF2-40B4-BE49-F238E27FC236}">
                <a16:creationId xmlns:a16="http://schemas.microsoft.com/office/drawing/2014/main" id="{0572FF41-2018-C9D4-D3A1-1048A3118C9B}"/>
              </a:ext>
            </a:extLst>
          </p:cNvPr>
          <p:cNvPicPr>
            <a:picLocks noChangeAspect="1"/>
          </p:cNvPicPr>
          <p:nvPr/>
        </p:nvPicPr>
        <p:blipFill rotWithShape="1">
          <a:blip r:embed="rId2">
            <a:duotone>
              <a:schemeClr val="bg2">
                <a:shade val="45000"/>
                <a:satMod val="135000"/>
              </a:schemeClr>
              <a:prstClr val="white"/>
            </a:duotone>
            <a:alphaModFix amt="35000"/>
          </a:blip>
          <a:srcRect t="558" b="15172"/>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DC2E1C8-7037-EB2E-9453-49BFC831351E}"/>
              </a:ext>
            </a:extLst>
          </p:cNvPr>
          <p:cNvSpPr>
            <a:spLocks noGrp="1"/>
          </p:cNvSpPr>
          <p:nvPr>
            <p:ph type="title"/>
          </p:nvPr>
        </p:nvSpPr>
        <p:spPr>
          <a:xfrm>
            <a:off x="581192" y="702156"/>
            <a:ext cx="11029616" cy="1013800"/>
          </a:xfrm>
        </p:spPr>
        <p:txBody>
          <a:bodyPr>
            <a:normAutofit/>
          </a:bodyPr>
          <a:lstStyle/>
          <a:p>
            <a:r>
              <a:rPr lang="en-US">
                <a:solidFill>
                  <a:srgbClr val="FFFFFF"/>
                </a:solidFill>
              </a:rPr>
              <a:t>References</a:t>
            </a: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A34D0F65-1E66-4543-3DC3-2413EEB277A5}"/>
              </a:ext>
            </a:extLst>
          </p:cNvPr>
          <p:cNvSpPr>
            <a:spLocks noGrp="1"/>
          </p:cNvSpPr>
          <p:nvPr>
            <p:ph idx="1"/>
          </p:nvPr>
        </p:nvSpPr>
        <p:spPr>
          <a:xfrm>
            <a:off x="581192" y="2000387"/>
            <a:ext cx="11029615" cy="4551139"/>
          </a:xfrm>
        </p:spPr>
        <p:txBody>
          <a:bodyPr>
            <a:normAutofit fontScale="92500"/>
          </a:bodyPr>
          <a:lstStyle/>
          <a:p>
            <a:pPr marL="0" indent="0">
              <a:lnSpc>
                <a:spcPct val="90000"/>
              </a:lnSpc>
              <a:buNone/>
            </a:pPr>
            <a:endParaRPr lang="en-US" sz="1300">
              <a:solidFill>
                <a:schemeClr val="tx1"/>
              </a:solidFill>
              <a:ea typeface="+mn-lt"/>
              <a:cs typeface="+mn-lt"/>
            </a:endParaRPr>
          </a:p>
          <a:p>
            <a:pPr marL="305435" indent="-305435">
              <a:lnSpc>
                <a:spcPct val="90000"/>
              </a:lnSpc>
            </a:pPr>
            <a:r>
              <a:rPr lang="en-US" sz="1300">
                <a:solidFill>
                  <a:schemeClr val="tx1"/>
                </a:solidFill>
                <a:ea typeface="+mn-lt"/>
                <a:cs typeface="+mn-lt"/>
              </a:rPr>
              <a:t>American Urological Association. (2022). Urologic emergencies. </a:t>
            </a:r>
            <a:r>
              <a:rPr lang="en-US" sz="1300" i="1">
                <a:solidFill>
                  <a:schemeClr val="tx1"/>
                </a:solidFill>
                <a:ea typeface="+mn-lt"/>
                <a:cs typeface="+mn-lt"/>
              </a:rPr>
              <a:t>American Urological Association</a:t>
            </a:r>
            <a:r>
              <a:rPr lang="en-US" sz="1300">
                <a:solidFill>
                  <a:schemeClr val="tx1"/>
                </a:solidFill>
                <a:ea typeface="+mn-lt"/>
                <a:cs typeface="+mn-lt"/>
              </a:rPr>
              <a:t>. https://www.auanet.org/meetings-and-education/for-medical-students/medical-students-curriculum/urologic-emergencies</a:t>
            </a:r>
          </a:p>
          <a:p>
            <a:pPr marL="305435" indent="-305435">
              <a:lnSpc>
                <a:spcPct val="90000"/>
              </a:lnSpc>
            </a:pPr>
            <a:r>
              <a:rPr lang="en-US" sz="1300">
                <a:solidFill>
                  <a:schemeClr val="tx1"/>
                </a:solidFill>
                <a:ea typeface="+mn-lt"/>
                <a:cs typeface="+mn-lt"/>
              </a:rPr>
              <a:t>Boyer, O. G. (2023). Evaluation of gross hematuria in children. </a:t>
            </a:r>
            <a:r>
              <a:rPr lang="en-US" sz="1300" i="1">
                <a:solidFill>
                  <a:schemeClr val="tx1"/>
                </a:solidFill>
                <a:ea typeface="+mn-lt"/>
                <a:cs typeface="+mn-lt"/>
              </a:rPr>
              <a:t>UpToDate. </a:t>
            </a:r>
            <a:r>
              <a:rPr lang="en-US" sz="1300">
                <a:solidFill>
                  <a:schemeClr val="tx1"/>
                </a:solidFill>
                <a:ea typeface="+mn-lt"/>
                <a:cs typeface="+mn-lt"/>
              </a:rPr>
              <a:t>https://www.uptodate.com/contents/evaluation-of-gross-hematuria-in-children?search=blood%20in%20urine%20children%26source=search_result&amp;selectedTitle=1~150&amp;usage_type=default&amp;display_rank=1#topicContent</a:t>
            </a:r>
          </a:p>
          <a:p>
            <a:pPr marL="305435" indent="-305435">
              <a:lnSpc>
                <a:spcPct val="90000"/>
              </a:lnSpc>
            </a:pPr>
            <a:r>
              <a:rPr lang="en-US" sz="1300">
                <a:solidFill>
                  <a:schemeClr val="tx1"/>
                </a:solidFill>
                <a:ea typeface="+mn-lt"/>
                <a:cs typeface="+mn-lt"/>
              </a:rPr>
              <a:t>Collins, D., R. (2012). Differential diagnosis and treatment in primary care. (6th ed.). Wolters Kluwer Publishing </a:t>
            </a:r>
          </a:p>
          <a:p>
            <a:pPr marL="305435" indent="-305435">
              <a:lnSpc>
                <a:spcPct val="90000"/>
              </a:lnSpc>
            </a:pPr>
            <a:r>
              <a:rPr lang="en-US" sz="1300" err="1">
                <a:solidFill>
                  <a:schemeClr val="tx1"/>
                </a:solidFill>
                <a:ea typeface="+mn-lt"/>
                <a:cs typeface="+mn-lt"/>
              </a:rPr>
              <a:t>Delanghe</a:t>
            </a:r>
            <a:r>
              <a:rPr lang="en-US" sz="1300">
                <a:solidFill>
                  <a:schemeClr val="tx1"/>
                </a:solidFill>
                <a:ea typeface="+mn-lt"/>
                <a:cs typeface="+mn-lt"/>
              </a:rPr>
              <a:t>, J., </a:t>
            </a:r>
            <a:r>
              <a:rPr lang="en-US" sz="1300" err="1">
                <a:solidFill>
                  <a:schemeClr val="tx1"/>
                </a:solidFill>
                <a:ea typeface="+mn-lt"/>
                <a:cs typeface="+mn-lt"/>
              </a:rPr>
              <a:t>Speeckaert</a:t>
            </a:r>
            <a:r>
              <a:rPr lang="en-US" sz="1300">
                <a:solidFill>
                  <a:schemeClr val="tx1"/>
                </a:solidFill>
                <a:ea typeface="+mn-lt"/>
                <a:cs typeface="+mn-lt"/>
              </a:rPr>
              <a:t>, M., </a:t>
            </a:r>
            <a:r>
              <a:rPr lang="en-US" sz="1300" err="1">
                <a:solidFill>
                  <a:schemeClr val="tx1"/>
                </a:solidFill>
                <a:ea typeface="+mn-lt"/>
                <a:cs typeface="+mn-lt"/>
              </a:rPr>
              <a:t>Delanghe</a:t>
            </a:r>
            <a:r>
              <a:rPr lang="en-US" sz="1300">
                <a:solidFill>
                  <a:schemeClr val="tx1"/>
                </a:solidFill>
                <a:ea typeface="+mn-lt"/>
                <a:cs typeface="+mn-lt"/>
              </a:rPr>
              <a:t>, S., &amp; </a:t>
            </a:r>
            <a:r>
              <a:rPr lang="en-US" sz="1300" err="1">
                <a:solidFill>
                  <a:schemeClr val="tx1"/>
                </a:solidFill>
                <a:ea typeface="+mn-lt"/>
                <a:cs typeface="+mn-lt"/>
              </a:rPr>
              <a:t>Oyaert</a:t>
            </a:r>
            <a:r>
              <a:rPr lang="en-US" sz="1300">
                <a:solidFill>
                  <a:schemeClr val="tx1"/>
                </a:solidFill>
                <a:ea typeface="+mn-lt"/>
                <a:cs typeface="+mn-lt"/>
              </a:rPr>
              <a:t>, M. (2023). Pitfalls in the diagnosis of hematuria. </a:t>
            </a:r>
            <a:r>
              <a:rPr lang="en-US" sz="1300" i="1">
                <a:solidFill>
                  <a:schemeClr val="tx1"/>
                </a:solidFill>
                <a:ea typeface="+mn-lt"/>
                <a:cs typeface="+mn-lt"/>
              </a:rPr>
              <a:t>Clinical Chemistry and Laboratory Medicine</a:t>
            </a:r>
            <a:r>
              <a:rPr lang="en-US" sz="1300">
                <a:solidFill>
                  <a:schemeClr val="tx1"/>
                </a:solidFill>
                <a:ea typeface="+mn-lt"/>
                <a:cs typeface="+mn-lt"/>
              </a:rPr>
              <a:t>, </a:t>
            </a:r>
            <a:r>
              <a:rPr lang="en-US" sz="1300" i="1">
                <a:solidFill>
                  <a:schemeClr val="tx1"/>
                </a:solidFill>
                <a:ea typeface="+mn-lt"/>
                <a:cs typeface="+mn-lt"/>
              </a:rPr>
              <a:t>61</a:t>
            </a:r>
            <a:r>
              <a:rPr lang="en-US" sz="1300">
                <a:solidFill>
                  <a:schemeClr val="tx1"/>
                </a:solidFill>
                <a:ea typeface="+mn-lt"/>
                <a:cs typeface="+mn-lt"/>
              </a:rPr>
              <a:t>(8), 1382–1387. https://doi-org.ezproxy.umary.edu/10.1515/cclm-2023-0260</a:t>
            </a:r>
          </a:p>
          <a:p>
            <a:pPr marL="305435" indent="-305435">
              <a:lnSpc>
                <a:spcPct val="90000"/>
              </a:lnSpc>
            </a:pPr>
            <a:r>
              <a:rPr lang="en-US" sz="1300" err="1">
                <a:solidFill>
                  <a:schemeClr val="tx1"/>
                </a:solidFill>
                <a:ea typeface="+mn-lt"/>
                <a:cs typeface="+mn-lt"/>
              </a:rPr>
              <a:t>Ingelfinger</a:t>
            </a:r>
            <a:r>
              <a:rPr lang="en-US" sz="1300">
                <a:solidFill>
                  <a:schemeClr val="tx1"/>
                </a:solidFill>
                <a:ea typeface="+mn-lt"/>
                <a:cs typeface="+mn-lt"/>
              </a:rPr>
              <a:t>, J. (2021). Hematuria in adults. </a:t>
            </a:r>
            <a:r>
              <a:rPr lang="en-US" sz="1300" i="1">
                <a:solidFill>
                  <a:schemeClr val="tx1"/>
                </a:solidFill>
                <a:ea typeface="+mn-lt"/>
                <a:cs typeface="+mn-lt"/>
              </a:rPr>
              <a:t>New England Journal of Medicine</a:t>
            </a:r>
            <a:r>
              <a:rPr lang="en-US" sz="1300">
                <a:solidFill>
                  <a:schemeClr val="tx1"/>
                </a:solidFill>
                <a:ea typeface="+mn-lt"/>
                <a:cs typeface="+mn-lt"/>
              </a:rPr>
              <a:t>, </a:t>
            </a:r>
            <a:r>
              <a:rPr lang="en-US" sz="1300" i="1">
                <a:solidFill>
                  <a:schemeClr val="tx1"/>
                </a:solidFill>
                <a:ea typeface="+mn-lt"/>
                <a:cs typeface="+mn-lt"/>
              </a:rPr>
              <a:t>385</a:t>
            </a:r>
            <a:r>
              <a:rPr lang="en-US" sz="1300">
                <a:solidFill>
                  <a:schemeClr val="tx1"/>
                </a:solidFill>
                <a:ea typeface="+mn-lt"/>
                <a:cs typeface="+mn-lt"/>
              </a:rPr>
              <a:t>(2), 153-163. https://doi.org/10.1056/NEJMra1604481</a:t>
            </a:r>
          </a:p>
          <a:p>
            <a:pPr marL="305435" indent="-305435">
              <a:lnSpc>
                <a:spcPct val="90000"/>
              </a:lnSpc>
            </a:pPr>
            <a:r>
              <a:rPr lang="en-US" sz="1300">
                <a:solidFill>
                  <a:schemeClr val="tx1"/>
                </a:solidFill>
                <a:ea typeface="+mn-lt"/>
                <a:cs typeface="+mn-lt"/>
              </a:rPr>
              <a:t>Jenicek, M. (2013).  A primer on clinical experience in medicine. Reasoning, decision making, and communication in health science. CRP Press, Taylor &amp; Francis Group</a:t>
            </a:r>
            <a:endParaRPr lang="en-US" sz="1300">
              <a:solidFill>
                <a:schemeClr val="tx1"/>
              </a:solidFill>
            </a:endParaRPr>
          </a:p>
          <a:p>
            <a:pPr marL="305435" indent="-305435">
              <a:lnSpc>
                <a:spcPct val="90000"/>
              </a:lnSpc>
            </a:pPr>
            <a:r>
              <a:rPr lang="en-US" sz="1300" err="1">
                <a:solidFill>
                  <a:schemeClr val="tx1"/>
                </a:solidFill>
                <a:ea typeface="+mn-lt"/>
                <a:cs typeface="+mn-lt"/>
              </a:rPr>
              <a:t>Kaseb</a:t>
            </a:r>
            <a:r>
              <a:rPr lang="en-US" sz="1300">
                <a:solidFill>
                  <a:schemeClr val="tx1"/>
                </a:solidFill>
                <a:ea typeface="+mn-lt"/>
                <a:cs typeface="+mn-lt"/>
              </a:rPr>
              <a:t>, H., &amp; </a:t>
            </a:r>
            <a:r>
              <a:rPr lang="en-US" sz="1300" err="1">
                <a:solidFill>
                  <a:schemeClr val="tx1"/>
                </a:solidFill>
                <a:ea typeface="+mn-lt"/>
                <a:cs typeface="+mn-lt"/>
              </a:rPr>
              <a:t>Aeddula</a:t>
            </a:r>
            <a:r>
              <a:rPr lang="en-US" sz="1300">
                <a:solidFill>
                  <a:schemeClr val="tx1"/>
                </a:solidFill>
                <a:ea typeface="+mn-lt"/>
                <a:cs typeface="+mn-lt"/>
              </a:rPr>
              <a:t>, N., (2022). Bladder cancer. </a:t>
            </a:r>
            <a:r>
              <a:rPr lang="en-US" sz="1300" i="1">
                <a:solidFill>
                  <a:schemeClr val="tx1"/>
                </a:solidFill>
                <a:ea typeface="+mn-lt"/>
                <a:cs typeface="+mn-lt"/>
              </a:rPr>
              <a:t>National Library of Medicine.</a:t>
            </a:r>
            <a:r>
              <a:rPr lang="en-US" sz="1300">
                <a:solidFill>
                  <a:schemeClr val="tx1"/>
                </a:solidFill>
                <a:ea typeface="+mn-lt"/>
                <a:cs typeface="+mn-lt"/>
              </a:rPr>
              <a:t> </a:t>
            </a:r>
            <a:r>
              <a:rPr lang="en-US" sz="1300" err="1">
                <a:solidFill>
                  <a:schemeClr val="tx1"/>
                </a:solidFill>
                <a:ea typeface="+mn-lt"/>
                <a:cs typeface="+mn-lt"/>
              </a:rPr>
              <a:t>StatPearls</a:t>
            </a:r>
            <a:r>
              <a:rPr lang="en-US" sz="1300">
                <a:solidFill>
                  <a:schemeClr val="tx1"/>
                </a:solidFill>
                <a:ea typeface="+mn-lt"/>
                <a:cs typeface="+mn-lt"/>
              </a:rPr>
              <a:t>. https://www.ncbi.nlm.nih.gov/books/NBK536923/</a:t>
            </a:r>
          </a:p>
          <a:p>
            <a:pPr marL="305435" indent="-305435">
              <a:lnSpc>
                <a:spcPct val="90000"/>
              </a:lnSpc>
            </a:pPr>
            <a:r>
              <a:rPr lang="en-US" sz="1300">
                <a:solidFill>
                  <a:schemeClr val="tx1"/>
                </a:solidFill>
                <a:ea typeface="+mn-lt"/>
                <a:cs typeface="+mn-lt"/>
              </a:rPr>
              <a:t>Lotan, Y.  &amp; Choueiri, T. (2022). Clinical presentation, diagnosis, and staging of bladder cancer. </a:t>
            </a:r>
            <a:r>
              <a:rPr lang="en-US" sz="1300" i="1">
                <a:solidFill>
                  <a:schemeClr val="tx1"/>
                </a:solidFill>
                <a:ea typeface="+mn-lt"/>
                <a:cs typeface="+mn-lt"/>
              </a:rPr>
              <a:t>UpToDate. </a:t>
            </a:r>
            <a:r>
              <a:rPr lang="en-US" sz="1300">
                <a:solidFill>
                  <a:schemeClr val="tx1"/>
                </a:solidFill>
                <a:ea typeface="+mn-lt"/>
                <a:cs typeface="+mn-lt"/>
                <a:hlinkClick r:id="rId3">
                  <a:extLst>
                    <a:ext uri="{A12FA001-AC4F-418D-AE19-62706E023703}">
                      <ahyp:hlinkClr xmlns:ahyp="http://schemas.microsoft.com/office/drawing/2018/hyperlinkcolor" val="tx"/>
                    </a:ext>
                  </a:extLst>
                </a:hlinkClick>
              </a:rPr>
              <a:t>https://www-uptodate-com.ezproxy.umary.edu/contents/clinical-presentation-diagnosis-and-staging-of-bladder-cancer?search=bladder%20cancer&amp;source=search_result&amp;selectedTitle=1~150&amp;usage_type=default&amp;display_rank=1</a:t>
            </a:r>
            <a:endParaRPr lang="en-US" sz="1300">
              <a:solidFill>
                <a:schemeClr val="tx1"/>
              </a:solidFill>
              <a:ea typeface="+mn-lt"/>
              <a:cs typeface="+mn-lt"/>
            </a:endParaRPr>
          </a:p>
          <a:p>
            <a:pPr marL="305435" indent="-305435">
              <a:lnSpc>
                <a:spcPct val="90000"/>
              </a:lnSpc>
            </a:pPr>
            <a:r>
              <a:rPr lang="en-US" sz="1300" err="1">
                <a:solidFill>
                  <a:schemeClr val="tx1"/>
                </a:solidFill>
                <a:ea typeface="+mn-lt"/>
                <a:cs typeface="+mn-lt"/>
              </a:rPr>
              <a:t>Perazella</a:t>
            </a:r>
            <a:r>
              <a:rPr lang="en-US" sz="1300">
                <a:solidFill>
                  <a:schemeClr val="tx1"/>
                </a:solidFill>
                <a:ea typeface="+mn-lt"/>
                <a:cs typeface="+mn-lt"/>
              </a:rPr>
              <a:t>, M. &amp; O'Leary, M. (2021). Etiology and evaluation of hematuria in adults. </a:t>
            </a:r>
            <a:r>
              <a:rPr lang="en-US" sz="1300" i="1">
                <a:solidFill>
                  <a:schemeClr val="tx1"/>
                </a:solidFill>
                <a:ea typeface="+mn-lt"/>
                <a:cs typeface="+mn-lt"/>
              </a:rPr>
              <a:t>UpToDate.</a:t>
            </a:r>
            <a:r>
              <a:rPr lang="en-US" sz="1300">
                <a:solidFill>
                  <a:schemeClr val="tx1"/>
                </a:solidFill>
                <a:ea typeface="+mn-lt"/>
                <a:cs typeface="+mn-lt"/>
              </a:rPr>
              <a:t> </a:t>
            </a:r>
            <a:r>
              <a:rPr lang="en-US" sz="1300">
                <a:solidFill>
                  <a:schemeClr val="tx1"/>
                </a:solidFill>
                <a:ea typeface="+mn-lt"/>
                <a:cs typeface="+mn-lt"/>
                <a:hlinkClick r:id="rId4">
                  <a:extLst>
                    <a:ext uri="{A12FA001-AC4F-418D-AE19-62706E023703}">
                      <ahyp:hlinkClr xmlns:ahyp="http://schemas.microsoft.com/office/drawing/2018/hyperlinkcolor" val="tx"/>
                    </a:ext>
                  </a:extLst>
                </a:hlinkClick>
              </a:rPr>
              <a:t>https://www-uptodate-com.ezproxy.umary.edu/contents/etiology-and-evaluation-of-hematuria-in-adults?search=hematuria&amp;source=search_result&amp;selectedTitle=1~150&amp;usage_type=default&amp;display_rank=1</a:t>
            </a:r>
          </a:p>
          <a:p>
            <a:pPr marL="305435" indent="-305435">
              <a:lnSpc>
                <a:spcPct val="90000"/>
              </a:lnSpc>
            </a:pPr>
            <a:r>
              <a:rPr lang="en-US" sz="1300">
                <a:solidFill>
                  <a:schemeClr val="tx1"/>
                </a:solidFill>
                <a:ea typeface="+mn-lt"/>
                <a:cs typeface="+mn-lt"/>
              </a:rPr>
              <a:t>Saleem, M. &amp; </a:t>
            </a:r>
            <a:r>
              <a:rPr lang="en-US" sz="1300" err="1">
                <a:solidFill>
                  <a:schemeClr val="tx1"/>
                </a:solidFill>
                <a:ea typeface="+mn-lt"/>
                <a:cs typeface="+mn-lt"/>
              </a:rPr>
              <a:t>Hamawy</a:t>
            </a:r>
            <a:r>
              <a:rPr lang="en-US" sz="1300">
                <a:solidFill>
                  <a:schemeClr val="tx1"/>
                </a:solidFill>
                <a:ea typeface="+mn-lt"/>
                <a:cs typeface="+mn-lt"/>
              </a:rPr>
              <a:t>, K. (2022). Hematuria. </a:t>
            </a:r>
            <a:r>
              <a:rPr lang="en-US" sz="1300" i="1">
                <a:solidFill>
                  <a:schemeClr val="tx1"/>
                </a:solidFill>
                <a:ea typeface="+mn-lt"/>
                <a:cs typeface="+mn-lt"/>
              </a:rPr>
              <a:t>National Library of Medicine</a:t>
            </a:r>
            <a:r>
              <a:rPr lang="en-US" sz="1300">
                <a:solidFill>
                  <a:schemeClr val="tx1"/>
                </a:solidFill>
                <a:ea typeface="+mn-lt"/>
                <a:cs typeface="+mn-lt"/>
              </a:rPr>
              <a:t>. </a:t>
            </a:r>
            <a:r>
              <a:rPr lang="en-US" sz="1300" err="1">
                <a:solidFill>
                  <a:schemeClr val="tx1"/>
                </a:solidFill>
                <a:ea typeface="+mn-lt"/>
                <a:cs typeface="+mn-lt"/>
              </a:rPr>
              <a:t>StatPearls</a:t>
            </a:r>
            <a:r>
              <a:rPr lang="en-US" sz="1300">
                <a:solidFill>
                  <a:schemeClr val="tx1"/>
                </a:solidFill>
                <a:ea typeface="+mn-lt"/>
                <a:cs typeface="+mn-lt"/>
              </a:rPr>
              <a:t>. https://www.ncbi.nlm.nih.gov/books/NBK534213/#</a:t>
            </a:r>
            <a:endParaRPr lang="en-US" sz="1300">
              <a:solidFill>
                <a:schemeClr val="tx1"/>
              </a:solidFill>
              <a:ea typeface="+mn-lt"/>
              <a:cs typeface="+mn-lt"/>
              <a:hlinkClick r:id="rId4">
                <a:extLst>
                  <a:ext uri="{A12FA001-AC4F-418D-AE19-62706E023703}">
                    <ahyp:hlinkClr xmlns:ahyp="http://schemas.microsoft.com/office/drawing/2018/hyperlinkcolor" val="tx"/>
                  </a:ext>
                </a:extLst>
              </a:hlinkClick>
            </a:endParaRPr>
          </a:p>
          <a:p>
            <a:pPr marL="305435" indent="-305435">
              <a:lnSpc>
                <a:spcPct val="90000"/>
              </a:lnSpc>
            </a:pPr>
            <a:r>
              <a:rPr lang="en-US" sz="1300">
                <a:solidFill>
                  <a:schemeClr val="tx1"/>
                </a:solidFill>
                <a:ea typeface="+mn-lt"/>
                <a:cs typeface="+mn-lt"/>
              </a:rPr>
              <a:t>Zhu, C. Z., Ting, H. N., Ng, K. H., &amp; Ong, T. A. (2019).  A review on the accuracy of bladder cancer detection methods. </a:t>
            </a:r>
            <a:r>
              <a:rPr lang="en-US" sz="1300" i="1">
                <a:solidFill>
                  <a:schemeClr val="tx1"/>
                </a:solidFill>
                <a:ea typeface="+mn-lt"/>
                <a:cs typeface="+mn-lt"/>
              </a:rPr>
              <a:t>Journal of Cancer</a:t>
            </a:r>
            <a:r>
              <a:rPr lang="en-US" sz="1300">
                <a:solidFill>
                  <a:schemeClr val="tx1"/>
                </a:solidFill>
                <a:ea typeface="+mn-lt"/>
                <a:cs typeface="+mn-lt"/>
              </a:rPr>
              <a:t>, </a:t>
            </a:r>
            <a:r>
              <a:rPr lang="en-US" sz="1300" i="1">
                <a:solidFill>
                  <a:schemeClr val="tx1"/>
                </a:solidFill>
                <a:ea typeface="+mn-lt"/>
                <a:cs typeface="+mn-lt"/>
              </a:rPr>
              <a:t>10</a:t>
            </a:r>
            <a:r>
              <a:rPr lang="en-US" sz="1300">
                <a:solidFill>
                  <a:schemeClr val="tx1"/>
                </a:solidFill>
                <a:ea typeface="+mn-lt"/>
                <a:cs typeface="+mn-lt"/>
              </a:rPr>
              <a:t>(17), 4038–4044. https://doi.org/10.7150/jca.28989</a:t>
            </a:r>
            <a:endParaRPr lang="en-US" sz="1300">
              <a:solidFill>
                <a:schemeClr val="tx1"/>
              </a:solidFill>
            </a:endParaRPr>
          </a:p>
          <a:p>
            <a:pPr marL="305435" indent="-305435">
              <a:lnSpc>
                <a:spcPct val="90000"/>
              </a:lnSpc>
            </a:pPr>
            <a:endParaRPr lang="en-US" sz="1300"/>
          </a:p>
          <a:p>
            <a:pPr marL="305435" indent="-305435">
              <a:lnSpc>
                <a:spcPct val="90000"/>
              </a:lnSpc>
            </a:pPr>
            <a:endParaRPr lang="en-US" sz="1300"/>
          </a:p>
        </p:txBody>
      </p:sp>
    </p:spTree>
    <p:extLst>
      <p:ext uri="{BB962C8B-B14F-4D97-AF65-F5344CB8AC3E}">
        <p14:creationId xmlns:p14="http://schemas.microsoft.com/office/powerpoint/2010/main" val="119858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B7CA-4E09-3B09-F985-EA6C7E78E23F}"/>
              </a:ext>
            </a:extLst>
          </p:cNvPr>
          <p:cNvSpPr>
            <a:spLocks noGrp="1"/>
          </p:cNvSpPr>
          <p:nvPr>
            <p:ph type="title"/>
          </p:nvPr>
        </p:nvSpPr>
        <p:spPr>
          <a:xfrm>
            <a:off x="581192" y="702156"/>
            <a:ext cx="11029616" cy="1013800"/>
          </a:xfrm>
        </p:spPr>
        <p:txBody>
          <a:bodyPr>
            <a:normAutofit/>
          </a:bodyPr>
          <a:lstStyle/>
          <a:p>
            <a:r>
              <a:rPr lang="en-US">
                <a:solidFill>
                  <a:srgbClr val="FFFFFF"/>
                </a:solidFill>
              </a:rPr>
              <a:t>Introduction</a:t>
            </a:r>
          </a:p>
        </p:txBody>
      </p:sp>
      <p:sp useBgFill="1">
        <p:nvSpPr>
          <p:cNvPr id="9" name="Rectangle 8">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lying in bed with a nurse cutting his hand&#10;&#10;Description automatically generated">
            <a:extLst>
              <a:ext uri="{FF2B5EF4-FFF2-40B4-BE49-F238E27FC236}">
                <a16:creationId xmlns:a16="http://schemas.microsoft.com/office/drawing/2014/main" id="{1C5B21DB-BF3A-F1C4-1A89-C87869086A6F}"/>
              </a:ext>
            </a:extLst>
          </p:cNvPr>
          <p:cNvPicPr>
            <a:picLocks noChangeAspect="1"/>
          </p:cNvPicPr>
          <p:nvPr/>
        </p:nvPicPr>
        <p:blipFill>
          <a:blip r:embed="rId3"/>
          <a:stretch>
            <a:fillRect/>
          </a:stretch>
        </p:blipFill>
        <p:spPr>
          <a:xfrm>
            <a:off x="657225" y="2529423"/>
            <a:ext cx="4962525" cy="3312485"/>
          </a:xfrm>
          <a:prstGeom prst="rect">
            <a:avLst/>
          </a:prstGeom>
        </p:spPr>
      </p:pic>
      <p:sp>
        <p:nvSpPr>
          <p:cNvPr id="3" name="Content Placeholder 2">
            <a:extLst>
              <a:ext uri="{FF2B5EF4-FFF2-40B4-BE49-F238E27FC236}">
                <a16:creationId xmlns:a16="http://schemas.microsoft.com/office/drawing/2014/main" id="{966FDC46-5077-00A4-A1FA-D84A8BA5A1F4}"/>
              </a:ext>
            </a:extLst>
          </p:cNvPr>
          <p:cNvSpPr>
            <a:spLocks noGrp="1"/>
          </p:cNvSpPr>
          <p:nvPr>
            <p:ph idx="1"/>
          </p:nvPr>
        </p:nvSpPr>
        <p:spPr>
          <a:xfrm>
            <a:off x="6335805" y="2180496"/>
            <a:ext cx="5275001" cy="4045683"/>
          </a:xfrm>
        </p:spPr>
        <p:txBody>
          <a:bodyPr>
            <a:normAutofit/>
          </a:bodyPr>
          <a:lstStyle/>
          <a:p>
            <a:pPr marL="305435" indent="-305435"/>
            <a:endParaRPr lang="en-US"/>
          </a:p>
          <a:p>
            <a:pPr marL="305435" indent="-305435"/>
            <a:r>
              <a:rPr lang="en-US"/>
              <a:t>John Smith is a 70-year-old, Caucasian male that presents to the ER stating, "My urine is bloody. "</a:t>
            </a:r>
          </a:p>
          <a:p>
            <a:pPr marL="305435" indent="-305435"/>
            <a:r>
              <a:rPr lang="en-US"/>
              <a:t>Hematuria is a symptom that must be taken seriously. </a:t>
            </a:r>
          </a:p>
          <a:p>
            <a:pPr marL="0" indent="0">
              <a:buNone/>
            </a:pPr>
            <a:endParaRPr lang="en-US"/>
          </a:p>
          <a:p>
            <a:pPr marL="0" indent="0">
              <a:buNone/>
            </a:pPr>
            <a:r>
              <a:rPr lang="en-US" b="1"/>
              <a:t>REFLECT:  </a:t>
            </a:r>
          </a:p>
          <a:p>
            <a:pPr marL="285750" indent="-285750"/>
            <a:r>
              <a:rPr lang="en-US">
                <a:latin typeface="Gill Sans MT"/>
              </a:rPr>
              <a:t>What is your leading diagnosis? </a:t>
            </a:r>
          </a:p>
          <a:p>
            <a:pPr marL="285750" indent="-285750"/>
            <a:r>
              <a:rPr lang="en-US">
                <a:latin typeface="Gill Sans MT"/>
              </a:rPr>
              <a:t>What is your DO NOT MISS diagnosis? </a:t>
            </a:r>
          </a:p>
          <a:p>
            <a:pPr marL="285750" indent="-285750"/>
            <a:r>
              <a:rPr lang="en-US">
                <a:latin typeface="Gill Sans MT"/>
              </a:rPr>
              <a:t>What else do you need to know? </a:t>
            </a:r>
          </a:p>
          <a:p>
            <a:pPr marL="305435" indent="-305435"/>
            <a:endParaRPr lang="en-US">
              <a:latin typeface="Gill Sans MT"/>
            </a:endParaRPr>
          </a:p>
        </p:txBody>
      </p:sp>
    </p:spTree>
    <p:extLst>
      <p:ext uri="{BB962C8B-B14F-4D97-AF65-F5344CB8AC3E}">
        <p14:creationId xmlns:p14="http://schemas.microsoft.com/office/powerpoint/2010/main" val="169720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805A3-E2E4-11C4-5BDD-7236191BD470}"/>
              </a:ext>
            </a:extLst>
          </p:cNvPr>
          <p:cNvSpPr>
            <a:spLocks noGrp="1"/>
          </p:cNvSpPr>
          <p:nvPr>
            <p:ph type="title"/>
          </p:nvPr>
        </p:nvSpPr>
        <p:spPr>
          <a:xfrm>
            <a:off x="581192" y="702156"/>
            <a:ext cx="11029616" cy="1013800"/>
          </a:xfrm>
        </p:spPr>
        <p:txBody>
          <a:bodyPr>
            <a:normAutofit/>
          </a:bodyPr>
          <a:lstStyle/>
          <a:p>
            <a:r>
              <a:rPr lang="en-US">
                <a:solidFill>
                  <a:srgbClr val="FFFEFF"/>
                </a:solidFill>
              </a:rPr>
              <a:t>Differentials:  vindicate</a:t>
            </a:r>
          </a:p>
        </p:txBody>
      </p:sp>
      <p:graphicFrame>
        <p:nvGraphicFramePr>
          <p:cNvPr id="23" name="Diagram 23">
            <a:extLst>
              <a:ext uri="{FF2B5EF4-FFF2-40B4-BE49-F238E27FC236}">
                <a16:creationId xmlns:a16="http://schemas.microsoft.com/office/drawing/2014/main" id="{8F2955D2-2C43-D415-D4B8-27B4695FB128}"/>
              </a:ext>
            </a:extLst>
          </p:cNvPr>
          <p:cNvGraphicFramePr/>
          <p:nvPr>
            <p:extLst>
              <p:ext uri="{D42A27DB-BD31-4B8C-83A1-F6EECF244321}">
                <p14:modId xmlns:p14="http://schemas.microsoft.com/office/powerpoint/2010/main" val="420299302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75" name="TextBox 2574">
            <a:extLst>
              <a:ext uri="{FF2B5EF4-FFF2-40B4-BE49-F238E27FC236}">
                <a16:creationId xmlns:a16="http://schemas.microsoft.com/office/drawing/2014/main" id="{214CE372-457A-B277-1614-92A492674D2E}"/>
              </a:ext>
            </a:extLst>
          </p:cNvPr>
          <p:cNvSpPr txBox="1"/>
          <p:nvPr/>
        </p:nvSpPr>
        <p:spPr>
          <a:xfrm>
            <a:off x="10709525" y="6510866"/>
            <a:ext cx="2610555"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t>(Collins, 2012)</a:t>
            </a:r>
          </a:p>
        </p:txBody>
      </p:sp>
    </p:spTree>
    <p:extLst>
      <p:ext uri="{BB962C8B-B14F-4D97-AF65-F5344CB8AC3E}">
        <p14:creationId xmlns:p14="http://schemas.microsoft.com/office/powerpoint/2010/main" val="31816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7B0D9D-1AC5-AE23-EBC9-D18405373E18}"/>
              </a:ext>
            </a:extLst>
          </p:cNvPr>
          <p:cNvSpPr>
            <a:spLocks noGrp="1"/>
          </p:cNvSpPr>
          <p:nvPr>
            <p:ph type="title"/>
          </p:nvPr>
        </p:nvSpPr>
        <p:spPr>
          <a:xfrm>
            <a:off x="4382724" y="702156"/>
            <a:ext cx="7225075" cy="1013800"/>
          </a:xfrm>
        </p:spPr>
        <p:txBody>
          <a:bodyPr vert="horz" lIns="91440" tIns="45720" rIns="91440" bIns="45720" rtlCol="0" anchor="b">
            <a:normAutofit/>
          </a:bodyPr>
          <a:lstStyle/>
          <a:p>
            <a:r>
              <a:rPr lang="en-US">
                <a:solidFill>
                  <a:schemeClr val="accent1"/>
                </a:solidFill>
              </a:rPr>
              <a:t>Patient information &amp; HPI</a:t>
            </a:r>
          </a:p>
        </p:txBody>
      </p:sp>
      <p:grpSp>
        <p:nvGrpSpPr>
          <p:cNvPr id="15" name="Group 14">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8" name="Picture 8" descr="Stethoscope on white background">
            <a:extLst>
              <a:ext uri="{FF2B5EF4-FFF2-40B4-BE49-F238E27FC236}">
                <a16:creationId xmlns:a16="http://schemas.microsoft.com/office/drawing/2014/main" id="{363A07B2-5302-453B-E08C-0880170F2553}"/>
              </a:ext>
            </a:extLst>
          </p:cNvPr>
          <p:cNvPicPr>
            <a:picLocks noChangeAspect="1"/>
          </p:cNvPicPr>
          <p:nvPr/>
        </p:nvPicPr>
        <p:blipFill rotWithShape="1">
          <a:blip r:embed="rId3"/>
          <a:srcRect l="2866" r="54886" b="1"/>
          <a:stretch/>
        </p:blipFill>
        <p:spPr>
          <a:xfrm>
            <a:off x="448732" y="600075"/>
            <a:ext cx="3683001" cy="5775325"/>
          </a:xfrm>
          <a:prstGeom prst="rect">
            <a:avLst/>
          </a:prstGeom>
        </p:spPr>
      </p:pic>
      <p:sp>
        <p:nvSpPr>
          <p:cNvPr id="7" name="TextBox 6">
            <a:extLst>
              <a:ext uri="{FF2B5EF4-FFF2-40B4-BE49-F238E27FC236}">
                <a16:creationId xmlns:a16="http://schemas.microsoft.com/office/drawing/2014/main" id="{009D6DF3-A0CC-643A-F776-39473E27C687}"/>
              </a:ext>
            </a:extLst>
          </p:cNvPr>
          <p:cNvSpPr txBox="1"/>
          <p:nvPr/>
        </p:nvSpPr>
        <p:spPr>
          <a:xfrm>
            <a:off x="4382726" y="1896533"/>
            <a:ext cx="7225074" cy="396226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lnSpcReduction="10000"/>
          </a:bodyPr>
          <a:lstStyle/>
          <a:p>
            <a:pPr marL="305435" indent="-305435" defTabSz="457200">
              <a:lnSpc>
                <a:spcPct val="90000"/>
              </a:lnSpc>
              <a:spcBef>
                <a:spcPct val="20000"/>
              </a:spcBef>
              <a:spcAft>
                <a:spcPts val="600"/>
              </a:spcAft>
              <a:buClr>
                <a:schemeClr val="accent2"/>
              </a:buClr>
              <a:buSzPct val="92000"/>
              <a:buFont typeface="Wingdings 2" panose="05020102010507070707" pitchFamily="18" charset="2"/>
              <a:buChar char=""/>
            </a:pPr>
            <a:r>
              <a:rPr lang="en-US">
                <a:solidFill>
                  <a:schemeClr val="tx2"/>
                </a:solidFill>
              </a:rPr>
              <a:t>John Smith is a 70-year-old, Caucasian male that presents to the ER with his wife stating, "My urine is bloody".  </a:t>
            </a:r>
          </a:p>
          <a:p>
            <a:pPr marL="629920" lvl="1" indent="-305435" defTabSz="457200">
              <a:lnSpc>
                <a:spcPct val="90000"/>
              </a:lnSpc>
              <a:spcBef>
                <a:spcPct val="20000"/>
              </a:spcBef>
              <a:spcAft>
                <a:spcPts val="600"/>
              </a:spcAft>
              <a:buClr>
                <a:schemeClr val="accent2"/>
              </a:buClr>
              <a:buSzPct val="92000"/>
              <a:buFont typeface="Wingdings 2" panose="05020102010507070707" pitchFamily="18" charset="2"/>
              <a:buChar char=""/>
            </a:pPr>
            <a:r>
              <a:rPr lang="en-US">
                <a:solidFill>
                  <a:schemeClr val="tx2"/>
                </a:solidFill>
              </a:rPr>
              <a:t>He has a history of Type 2 Diabetes and is taking 500 mg of Metformin once a day.  His A1C is well controlled at 6.5%.</a:t>
            </a:r>
          </a:p>
          <a:p>
            <a:pPr marL="629920" lvl="1" indent="-305435" defTabSz="457200">
              <a:lnSpc>
                <a:spcPct val="90000"/>
              </a:lnSpc>
              <a:spcBef>
                <a:spcPct val="20000"/>
              </a:spcBef>
              <a:spcAft>
                <a:spcPts val="600"/>
              </a:spcAft>
              <a:buClr>
                <a:schemeClr val="accent2"/>
              </a:buClr>
              <a:buSzPct val="92000"/>
              <a:buFont typeface="Wingdings 2" panose="05020102010507070707" pitchFamily="18" charset="2"/>
              <a:buChar char=""/>
            </a:pPr>
            <a:r>
              <a:rPr lang="en-US">
                <a:solidFill>
                  <a:schemeClr val="tx2"/>
                </a:solidFill>
              </a:rPr>
              <a:t>J.S. has been smoking about 1 pack of cigarettes per day for the past 40 years.</a:t>
            </a:r>
          </a:p>
          <a:p>
            <a:pPr marL="629920" lvl="1" indent="-305435" defTabSz="457200">
              <a:lnSpc>
                <a:spcPct val="90000"/>
              </a:lnSpc>
              <a:spcBef>
                <a:spcPct val="20000"/>
              </a:spcBef>
              <a:spcAft>
                <a:spcPts val="600"/>
              </a:spcAft>
              <a:buClr>
                <a:schemeClr val="accent2"/>
              </a:buClr>
              <a:buSzPct val="92000"/>
              <a:buFont typeface="Wingdings 2" panose="05020102010507070707" pitchFamily="18" charset="2"/>
              <a:buChar char=""/>
            </a:pPr>
            <a:r>
              <a:rPr lang="en-US">
                <a:solidFill>
                  <a:schemeClr val="tx2"/>
                </a:solidFill>
              </a:rPr>
              <a:t>Having owned his own painting business for 15 years, J.S. is now retired and spends his days with his wife and grandchildren. </a:t>
            </a:r>
          </a:p>
          <a:p>
            <a:pPr marL="629920" lvl="1" indent="-305435" defTabSz="457200">
              <a:lnSpc>
                <a:spcPct val="90000"/>
              </a:lnSpc>
              <a:spcBef>
                <a:spcPct val="20000"/>
              </a:spcBef>
              <a:spcAft>
                <a:spcPts val="600"/>
              </a:spcAft>
              <a:buClr>
                <a:schemeClr val="accent2"/>
              </a:buClr>
              <a:buSzPct val="92000"/>
              <a:buFont typeface="Wingdings 2" panose="05020102010507070707" pitchFamily="18" charset="2"/>
              <a:buChar char=""/>
            </a:pPr>
            <a:r>
              <a:rPr lang="en-US">
                <a:solidFill>
                  <a:schemeClr val="tx2"/>
                </a:solidFill>
              </a:rPr>
              <a:t>J.S. remains active by taking classes at the YMCA with friends 3 to 4 times a week. </a:t>
            </a:r>
          </a:p>
          <a:p>
            <a:pPr marL="629920" lvl="1" indent="-305435" defTabSz="457200">
              <a:lnSpc>
                <a:spcPct val="90000"/>
              </a:lnSpc>
              <a:spcBef>
                <a:spcPct val="20000"/>
              </a:spcBef>
              <a:spcAft>
                <a:spcPts val="600"/>
              </a:spcAft>
              <a:buClr>
                <a:schemeClr val="accent2"/>
              </a:buClr>
              <a:buSzPct val="92000"/>
              <a:buFont typeface="Wingdings 2" panose="05020102010507070707" pitchFamily="18" charset="2"/>
              <a:buChar char=""/>
            </a:pPr>
            <a:r>
              <a:rPr lang="en-US">
                <a:solidFill>
                  <a:schemeClr val="tx2"/>
                </a:solidFill>
              </a:rPr>
              <a:t>Aside from taking 650 mg of acetaminophen occasionally for "general aches and pains," J.S. also takes Loratadine 10 mg daily during the springtime for allergies. He has no other known allergies. </a:t>
            </a:r>
          </a:p>
          <a:p>
            <a:pPr marL="629920" lvl="1" indent="-305435" defTabSz="457200">
              <a:lnSpc>
                <a:spcPct val="90000"/>
              </a:lnSpc>
              <a:spcBef>
                <a:spcPct val="20000"/>
              </a:spcBef>
              <a:spcAft>
                <a:spcPts val="600"/>
              </a:spcAft>
              <a:buClr>
                <a:schemeClr val="accent2"/>
              </a:buClr>
              <a:buSzPct val="92000"/>
              <a:buFont typeface="Wingdings 2" panose="05020102010507070707" pitchFamily="18" charset="2"/>
              <a:buChar char=""/>
            </a:pPr>
            <a:r>
              <a:rPr lang="en-US">
                <a:solidFill>
                  <a:srgbClr val="000000"/>
                </a:solidFill>
              </a:rPr>
              <a:t>J.S. denies any surgical history or alcohol/recreational drug use. </a:t>
            </a:r>
            <a:endParaRPr lang="en-US">
              <a:solidFill>
                <a:schemeClr val="tx2"/>
              </a:solidFill>
            </a:endParaRPr>
          </a:p>
          <a:p>
            <a:pPr marL="324485" lvl="1" defTabSz="457200">
              <a:lnSpc>
                <a:spcPct val="90000"/>
              </a:lnSpc>
              <a:spcBef>
                <a:spcPct val="20000"/>
              </a:spcBef>
              <a:spcAft>
                <a:spcPts val="600"/>
              </a:spcAft>
              <a:buClr>
                <a:schemeClr val="accent2"/>
              </a:buClr>
              <a:buSzPct val="92000"/>
            </a:pPr>
            <a:endParaRPr lang="en-US">
              <a:solidFill>
                <a:schemeClr val="tx2"/>
              </a:solidFill>
            </a:endParaRPr>
          </a:p>
        </p:txBody>
      </p:sp>
      <p:sp>
        <p:nvSpPr>
          <p:cNvPr id="9" name="TextBox 8">
            <a:extLst>
              <a:ext uri="{FF2B5EF4-FFF2-40B4-BE49-F238E27FC236}">
                <a16:creationId xmlns:a16="http://schemas.microsoft.com/office/drawing/2014/main" id="{4D15C156-AA2A-026E-E125-2DC38114D6A8}"/>
              </a:ext>
            </a:extLst>
          </p:cNvPr>
          <p:cNvSpPr txBox="1"/>
          <p:nvPr/>
        </p:nvSpPr>
        <p:spPr>
          <a:xfrm>
            <a:off x="10269358" y="6508155"/>
            <a:ext cx="274320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solidFill>
                  <a:srgbClr val="3D3D3D"/>
                </a:solidFill>
              </a:rPr>
              <a:t>(Lotan &amp; Choueiri, 2022)</a:t>
            </a:r>
            <a:endParaRPr lang="en-US" sz="1300"/>
          </a:p>
        </p:txBody>
      </p:sp>
    </p:spTree>
    <p:extLst>
      <p:ext uri="{BB962C8B-B14F-4D97-AF65-F5344CB8AC3E}">
        <p14:creationId xmlns:p14="http://schemas.microsoft.com/office/powerpoint/2010/main" val="270807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Doctor writing on tablet with pen">
            <a:extLst>
              <a:ext uri="{FF2B5EF4-FFF2-40B4-BE49-F238E27FC236}">
                <a16:creationId xmlns:a16="http://schemas.microsoft.com/office/drawing/2014/main" id="{A6467922-1BD5-EB1D-3E33-FD12901F0586}"/>
              </a:ext>
            </a:extLst>
          </p:cNvPr>
          <p:cNvPicPr>
            <a:picLocks noChangeAspect="1"/>
          </p:cNvPicPr>
          <p:nvPr/>
        </p:nvPicPr>
        <p:blipFill rotWithShape="1">
          <a:blip r:embed="rId3">
            <a:alphaModFix amt="40000"/>
          </a:blip>
          <a:srcRect l="29333"/>
          <a:stretch/>
        </p:blipFill>
        <p:spPr>
          <a:xfrm>
            <a:off x="20" y="10"/>
            <a:ext cx="12191980" cy="6857990"/>
          </a:xfrm>
          <a:prstGeom prst="rect">
            <a:avLst/>
          </a:prstGeom>
        </p:spPr>
      </p:pic>
      <p:sp>
        <p:nvSpPr>
          <p:cNvPr id="2" name="Title 1">
            <a:extLst>
              <a:ext uri="{FF2B5EF4-FFF2-40B4-BE49-F238E27FC236}">
                <a16:creationId xmlns:a16="http://schemas.microsoft.com/office/drawing/2014/main" id="{10A29286-32D3-E5C5-A99C-8DA6431DB85F}"/>
              </a:ext>
            </a:extLst>
          </p:cNvPr>
          <p:cNvSpPr>
            <a:spLocks noGrp="1"/>
          </p:cNvSpPr>
          <p:nvPr>
            <p:ph type="title"/>
          </p:nvPr>
        </p:nvSpPr>
        <p:spPr>
          <a:xfrm>
            <a:off x="1023870" y="702156"/>
            <a:ext cx="10144260" cy="1013800"/>
          </a:xfrm>
        </p:spPr>
        <p:txBody>
          <a:bodyPr vert="horz" lIns="91440" tIns="45720" rIns="91440" bIns="45720" rtlCol="0" anchor="b">
            <a:normAutofit/>
          </a:bodyPr>
          <a:lstStyle/>
          <a:p>
            <a:r>
              <a:rPr lang="en-US">
                <a:solidFill>
                  <a:schemeClr val="tx1"/>
                </a:solidFill>
              </a:rPr>
              <a:t>Patient information Continued...</a:t>
            </a:r>
          </a:p>
        </p:txBody>
      </p:sp>
      <p:sp>
        <p:nvSpPr>
          <p:cNvPr id="9" name="TextBox 8">
            <a:extLst>
              <a:ext uri="{FF2B5EF4-FFF2-40B4-BE49-F238E27FC236}">
                <a16:creationId xmlns:a16="http://schemas.microsoft.com/office/drawing/2014/main" id="{3969794D-572E-F81E-CE23-C9E9F135C93E}"/>
              </a:ext>
            </a:extLst>
          </p:cNvPr>
          <p:cNvSpPr txBox="1"/>
          <p:nvPr/>
        </p:nvSpPr>
        <p:spPr>
          <a:xfrm>
            <a:off x="965199" y="2180496"/>
            <a:ext cx="10261602" cy="367830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ct val="20000"/>
              </a:spcBef>
              <a:spcAft>
                <a:spcPts val="600"/>
              </a:spcAft>
              <a:buClr>
                <a:srgbClr val="81B3D7"/>
              </a:buClr>
              <a:buSzPct val="92000"/>
            </a:pPr>
            <a:r>
              <a:rPr lang="en-US" b="1">
                <a:solidFill>
                  <a:schemeClr val="tx2"/>
                </a:solidFill>
              </a:rPr>
              <a:t>FH: </a:t>
            </a:r>
            <a:endParaRPr lang="en-US"/>
          </a:p>
          <a:p>
            <a:pPr marL="285750" indent="-285750" defTabSz="457200">
              <a:spcBef>
                <a:spcPct val="20000"/>
              </a:spcBef>
              <a:spcAft>
                <a:spcPts val="600"/>
              </a:spcAft>
              <a:buClr>
                <a:srgbClr val="81B3D7"/>
              </a:buClr>
              <a:buSzPct val="92000"/>
              <a:buFont typeface="Wingdings 2" panose="05020102010507070707" pitchFamily="18" charset="2"/>
              <a:buChar char=""/>
            </a:pPr>
            <a:r>
              <a:rPr lang="en-US">
                <a:solidFill>
                  <a:schemeClr val="tx2"/>
                </a:solidFill>
              </a:rPr>
              <a:t>Mother – History of high blood pressure (deceased, unknown)</a:t>
            </a:r>
          </a:p>
          <a:p>
            <a:pPr marL="285750" indent="-285750" defTabSz="457200">
              <a:spcBef>
                <a:spcPct val="20000"/>
              </a:spcBef>
              <a:spcAft>
                <a:spcPts val="600"/>
              </a:spcAft>
              <a:buClr>
                <a:srgbClr val="81B3D7"/>
              </a:buClr>
              <a:buSzPct val="92000"/>
              <a:buFont typeface="Wingdings 2" panose="05020102010507070707" pitchFamily="18" charset="2"/>
              <a:buChar char=""/>
            </a:pPr>
            <a:r>
              <a:rPr lang="en-US">
                <a:solidFill>
                  <a:schemeClr val="tx2"/>
                </a:solidFill>
              </a:rPr>
              <a:t>Father – History of type 2 diabetes, high blood pressure, possible cancer (unsure of what kind; deceased at age 50, unknown)</a:t>
            </a:r>
          </a:p>
          <a:p>
            <a:pPr marL="285750" indent="-285750" defTabSz="457200">
              <a:spcBef>
                <a:spcPct val="20000"/>
              </a:spcBef>
              <a:spcAft>
                <a:spcPts val="600"/>
              </a:spcAft>
              <a:buClr>
                <a:srgbClr val="81B3D7"/>
              </a:buClr>
              <a:buSzPct val="92000"/>
              <a:buFont typeface="Wingdings 2" panose="05020102010507070707" pitchFamily="18" charset="2"/>
              <a:buChar char=""/>
            </a:pPr>
            <a:r>
              <a:rPr lang="en-US">
                <a:solidFill>
                  <a:schemeClr val="tx2"/>
                </a:solidFill>
              </a:rPr>
              <a:t>Siblings – The patient has one sister that has a history of type 2 diabetes (alive)</a:t>
            </a:r>
          </a:p>
          <a:p>
            <a:pPr marL="285750" indent="-285750" defTabSz="457200">
              <a:spcBef>
                <a:spcPct val="20000"/>
              </a:spcBef>
              <a:spcAft>
                <a:spcPts val="600"/>
              </a:spcAft>
              <a:buClr>
                <a:srgbClr val="81B3D7"/>
              </a:buClr>
              <a:buSzPct val="92000"/>
              <a:buFont typeface="Wingdings 2" panose="05020102010507070707" pitchFamily="18" charset="2"/>
              <a:buChar char=""/>
            </a:pPr>
            <a:r>
              <a:rPr lang="en-US">
                <a:solidFill>
                  <a:schemeClr val="tx2"/>
                </a:solidFill>
              </a:rPr>
              <a:t>Children – The patient has 2 children. One has a history of high blood pressure; otherwise, they are healthy. </a:t>
            </a:r>
          </a:p>
          <a:p>
            <a:pPr defTabSz="457200">
              <a:spcBef>
                <a:spcPct val="20000"/>
              </a:spcBef>
              <a:spcAft>
                <a:spcPts val="600"/>
              </a:spcAft>
              <a:buClr>
                <a:srgbClr val="81B3D7"/>
              </a:buClr>
              <a:buSzPct val="92000"/>
              <a:buFont typeface="Wingdings 2" panose="05020102010507070707" pitchFamily="18" charset="2"/>
              <a:buChar char=""/>
            </a:pPr>
            <a:endParaRPr lang="en-US">
              <a:solidFill>
                <a:schemeClr val="tx2"/>
              </a:solidFill>
            </a:endParaRPr>
          </a:p>
          <a:p>
            <a:pPr marL="285750" indent="-285750" defTabSz="457200">
              <a:spcBef>
                <a:spcPct val="20000"/>
              </a:spcBef>
              <a:spcAft>
                <a:spcPts val="600"/>
              </a:spcAft>
              <a:buClr>
                <a:srgbClr val="81B3D7"/>
              </a:buClr>
              <a:buSzPct val="92000"/>
              <a:buFont typeface="Wingdings 2" panose="05020102010507070707" pitchFamily="18" charset="2"/>
              <a:buChar char=""/>
            </a:pPr>
            <a:endParaRPr lang="en-US">
              <a:solidFill>
                <a:schemeClr val="tx2"/>
              </a:solidFill>
            </a:endParaRPr>
          </a:p>
        </p:txBody>
      </p:sp>
    </p:spTree>
    <p:extLst>
      <p:ext uri="{BB962C8B-B14F-4D97-AF65-F5344CB8AC3E}">
        <p14:creationId xmlns:p14="http://schemas.microsoft.com/office/powerpoint/2010/main" val="8021937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932CEE7-132D-FB20-A9A7-ABB3B75EE8B0}"/>
              </a:ext>
            </a:extLst>
          </p:cNvPr>
          <p:cNvSpPr>
            <a:spLocks noGrp="1"/>
          </p:cNvSpPr>
          <p:nvPr>
            <p:ph type="title"/>
          </p:nvPr>
        </p:nvSpPr>
        <p:spPr>
          <a:xfrm>
            <a:off x="581192" y="5264487"/>
            <a:ext cx="11029616" cy="718870"/>
          </a:xfrm>
        </p:spPr>
        <p:txBody>
          <a:bodyPr>
            <a:normAutofit/>
          </a:bodyPr>
          <a:lstStyle/>
          <a:p>
            <a:r>
              <a:rPr lang="en-US">
                <a:solidFill>
                  <a:srgbClr val="FFFEFF"/>
                </a:solidFill>
              </a:rPr>
              <a:t>OLDCARTS</a:t>
            </a:r>
          </a:p>
        </p:txBody>
      </p:sp>
      <p:graphicFrame>
        <p:nvGraphicFramePr>
          <p:cNvPr id="5" name="Content Placeholder 2">
            <a:extLst>
              <a:ext uri="{FF2B5EF4-FFF2-40B4-BE49-F238E27FC236}">
                <a16:creationId xmlns:a16="http://schemas.microsoft.com/office/drawing/2014/main" id="{49B7EBD4-7574-2A66-3F24-FA4D9589CB94}"/>
              </a:ext>
            </a:extLst>
          </p:cNvPr>
          <p:cNvGraphicFramePr>
            <a:graphicFrameLocks noGrp="1"/>
          </p:cNvGraphicFramePr>
          <p:nvPr>
            <p:ph idx="1"/>
            <p:extLst>
              <p:ext uri="{D42A27DB-BD31-4B8C-83A1-F6EECF244321}">
                <p14:modId xmlns:p14="http://schemas.microsoft.com/office/powerpoint/2010/main" val="4150089657"/>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97" name="TextBox 1296">
            <a:extLst>
              <a:ext uri="{FF2B5EF4-FFF2-40B4-BE49-F238E27FC236}">
                <a16:creationId xmlns:a16="http://schemas.microsoft.com/office/drawing/2014/main" id="{9AE380B1-2F50-700E-EE25-C78B80BE9A91}"/>
              </a:ext>
            </a:extLst>
          </p:cNvPr>
          <p:cNvSpPr txBox="1"/>
          <p:nvPr/>
        </p:nvSpPr>
        <p:spPr>
          <a:xfrm>
            <a:off x="10268982" y="6491827"/>
            <a:ext cx="269984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t>(Lotan &amp; Choueiri, 2022)</a:t>
            </a:r>
          </a:p>
        </p:txBody>
      </p:sp>
    </p:spTree>
    <p:extLst>
      <p:ext uri="{BB962C8B-B14F-4D97-AF65-F5344CB8AC3E}">
        <p14:creationId xmlns:p14="http://schemas.microsoft.com/office/powerpoint/2010/main" val="164514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8BD369-95BB-0A63-8C96-B0C8C23BF8E5}"/>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Review of systems</a:t>
            </a:r>
          </a:p>
        </p:txBody>
      </p:sp>
      <p:sp>
        <p:nvSpPr>
          <p:cNvPr id="3" name="Content Placeholder 2">
            <a:extLst>
              <a:ext uri="{FF2B5EF4-FFF2-40B4-BE49-F238E27FC236}">
                <a16:creationId xmlns:a16="http://schemas.microsoft.com/office/drawing/2014/main" id="{D9829AF1-638D-652A-6679-345FF6D46F76}"/>
              </a:ext>
            </a:extLst>
          </p:cNvPr>
          <p:cNvSpPr>
            <a:spLocks noGrp="1"/>
          </p:cNvSpPr>
          <p:nvPr>
            <p:ph idx="1"/>
          </p:nvPr>
        </p:nvSpPr>
        <p:spPr>
          <a:xfrm>
            <a:off x="5141528" y="1444443"/>
            <a:ext cx="6108179" cy="4768100"/>
          </a:xfrm>
        </p:spPr>
        <p:txBody>
          <a:bodyPr vert="horz" lIns="91440" tIns="45720" rIns="91440" bIns="45720" rtlCol="0" anchor="ctr">
            <a:noAutofit/>
          </a:bodyPr>
          <a:lstStyle/>
          <a:p>
            <a:pPr marL="305435" indent="-305435">
              <a:lnSpc>
                <a:spcPct val="90000"/>
              </a:lnSpc>
            </a:pPr>
            <a:r>
              <a:rPr lang="en-US" sz="1600" b="1">
                <a:latin typeface="Gill Sans MT"/>
              </a:rPr>
              <a:t>General:</a:t>
            </a:r>
            <a:r>
              <a:rPr lang="en-US" sz="1600">
                <a:latin typeface="Gill Sans MT"/>
              </a:rPr>
              <a:t> Denies fever, weight gain, and fatigue.  Complaints of difficulty sleeping and unintentional weight loss of 10 </a:t>
            </a:r>
            <a:r>
              <a:rPr lang="en-US" sz="1600" err="1">
                <a:latin typeface="Gill Sans MT"/>
              </a:rPr>
              <a:t>lbs</a:t>
            </a:r>
            <a:r>
              <a:rPr lang="en-US" sz="1600">
                <a:latin typeface="Gill Sans MT"/>
              </a:rPr>
              <a:t> in the last three months.  </a:t>
            </a:r>
          </a:p>
          <a:p>
            <a:pPr marL="305435" indent="-305435">
              <a:lnSpc>
                <a:spcPct val="90000"/>
              </a:lnSpc>
            </a:pPr>
            <a:r>
              <a:rPr lang="en-US" sz="1600" b="1">
                <a:latin typeface="Gill Sans MT"/>
              </a:rPr>
              <a:t>HEENT: </a:t>
            </a:r>
            <a:r>
              <a:rPr lang="en" sz="1600">
                <a:latin typeface="Gill Sans MT"/>
              </a:rPr>
              <a:t>Denies dizziness, vision changes, vision blurriness, difficulty hearing, and ear pain.  Denies decreased sense of smell, sore throat, and trouble swallowing. </a:t>
            </a:r>
            <a:endParaRPr lang="en-US" sz="1600">
              <a:latin typeface="Gill Sans MT"/>
            </a:endParaRPr>
          </a:p>
          <a:p>
            <a:pPr marL="305435" indent="-305435">
              <a:lnSpc>
                <a:spcPct val="90000"/>
              </a:lnSpc>
            </a:pPr>
            <a:r>
              <a:rPr lang="en" sz="1600" b="1">
                <a:latin typeface="Gill Sans MT"/>
              </a:rPr>
              <a:t>Cardiovascular:</a:t>
            </a:r>
            <a:r>
              <a:rPr lang="en" sz="1600">
                <a:latin typeface="Gill Sans MT"/>
              </a:rPr>
              <a:t> Denies chest pain, palpitations, and edema. </a:t>
            </a:r>
          </a:p>
          <a:p>
            <a:pPr marL="305435" indent="-305435">
              <a:lnSpc>
                <a:spcPct val="90000"/>
              </a:lnSpc>
            </a:pPr>
            <a:r>
              <a:rPr lang="en-US" sz="1600" b="1">
                <a:latin typeface="Gill Sans MT"/>
              </a:rPr>
              <a:t>Respiratory: </a:t>
            </a:r>
            <a:r>
              <a:rPr lang="en-US" sz="1600">
                <a:latin typeface="Gill Sans MT"/>
              </a:rPr>
              <a:t>Denies shortness of breath, cough, or recent illness. </a:t>
            </a:r>
            <a:endParaRPr lang="en-US" sz="1600"/>
          </a:p>
          <a:p>
            <a:pPr marL="305435" indent="-305435">
              <a:lnSpc>
                <a:spcPct val="90000"/>
              </a:lnSpc>
            </a:pPr>
            <a:r>
              <a:rPr lang="en-US" sz="1600" b="1">
                <a:latin typeface="Gill Sans MT"/>
              </a:rPr>
              <a:t>GI: </a:t>
            </a:r>
            <a:r>
              <a:rPr lang="en-US" sz="1600">
                <a:latin typeface="Gill Sans MT"/>
                <a:cs typeface="Calibri"/>
              </a:rPr>
              <a:t>Denies diarrhea, constipation, vomiting, rectal bleeding,  or change in bowels. The patient has a bowel movement every day. His last bowel movement was this morning. The patient complains of a little decrease in appetite. </a:t>
            </a:r>
          </a:p>
          <a:p>
            <a:pPr marL="305435" indent="-305435">
              <a:lnSpc>
                <a:spcPct val="90000"/>
              </a:lnSpc>
            </a:pPr>
            <a:r>
              <a:rPr lang="en-US" sz="1600" b="1">
                <a:latin typeface="Gill Sans MT"/>
              </a:rPr>
              <a:t>GU: </a:t>
            </a:r>
            <a:r>
              <a:rPr lang="en-US" sz="1600">
                <a:latin typeface="Gill Sans MT"/>
              </a:rPr>
              <a:t>The patient complains of blood in his urine going from pink to bright red starting last night. He has had increased frequency and urgency in the last few months. The patient denies pain. </a:t>
            </a:r>
            <a:endParaRPr lang="en-US" sz="1600"/>
          </a:p>
          <a:p>
            <a:pPr marL="305435" indent="-305435">
              <a:lnSpc>
                <a:spcPct val="90000"/>
              </a:lnSpc>
            </a:pPr>
            <a:r>
              <a:rPr lang="en-US" sz="1600" b="1">
                <a:latin typeface="Gill Sans MT"/>
              </a:rPr>
              <a:t>MS:</a:t>
            </a:r>
            <a:r>
              <a:rPr lang="en-US" sz="1600">
                <a:latin typeface="Gill Sans MT"/>
              </a:rPr>
              <a:t> </a:t>
            </a:r>
            <a:r>
              <a:rPr lang="en-US" sz="1600">
                <a:latin typeface="Gill Sans MT"/>
                <a:cs typeface="Calibri"/>
              </a:rPr>
              <a:t>Denies a history of falls or trauma. Denies muscle pain, bone pain, nerve pain, or restricted movement.  Denies swelling or stiffness. </a:t>
            </a:r>
            <a:endParaRPr lang="en-US" sz="1600">
              <a:latin typeface="Gill Sans MT"/>
            </a:endParaRPr>
          </a:p>
          <a:p>
            <a:pPr marL="305435" indent="-305435">
              <a:lnSpc>
                <a:spcPct val="90000"/>
              </a:lnSpc>
            </a:pPr>
            <a:r>
              <a:rPr lang="en-US" sz="1600" b="1">
                <a:latin typeface="Gill Sans MT"/>
              </a:rPr>
              <a:t>Neuro:</a:t>
            </a:r>
            <a:r>
              <a:rPr lang="en-US" sz="1600">
                <a:latin typeface="Gill Sans MT"/>
              </a:rPr>
              <a:t> </a:t>
            </a:r>
            <a:r>
              <a:rPr lang="en-US" sz="1600">
                <a:latin typeface="Gill Sans MT"/>
                <a:cs typeface="Calibri"/>
              </a:rPr>
              <a:t>Denies weakness, numbness, tingling, or decreased sensation</a:t>
            </a:r>
            <a:endParaRPr lang="en-US" sz="1600">
              <a:latin typeface="Gill Sans MT"/>
            </a:endParaRPr>
          </a:p>
          <a:p>
            <a:pPr marL="305435" indent="-305435">
              <a:lnSpc>
                <a:spcPct val="90000"/>
              </a:lnSpc>
            </a:pPr>
            <a:r>
              <a:rPr lang="en-US" sz="1600" b="1">
                <a:cs typeface="Calibri"/>
              </a:rPr>
              <a:t>Psych: </a:t>
            </a:r>
            <a:r>
              <a:rPr lang="en-US" sz="1600">
                <a:cs typeface="Calibri"/>
              </a:rPr>
              <a:t>The patient is pleasant and denies suicidal ideation, depression, and anxiety.  The patient is somewhat nervous. </a:t>
            </a:r>
          </a:p>
          <a:p>
            <a:pPr marL="0" indent="0">
              <a:lnSpc>
                <a:spcPct val="90000"/>
              </a:lnSpc>
              <a:buNone/>
            </a:pPr>
            <a:endParaRPr lang="en-US" sz="1600"/>
          </a:p>
          <a:p>
            <a:pPr marL="305435" indent="-305435">
              <a:lnSpc>
                <a:spcPct val="90000"/>
              </a:lnSpc>
            </a:pPr>
            <a:endParaRPr lang="en-US" sz="1600"/>
          </a:p>
        </p:txBody>
      </p:sp>
      <p:sp>
        <p:nvSpPr>
          <p:cNvPr id="4" name="TextBox 3">
            <a:extLst>
              <a:ext uri="{FF2B5EF4-FFF2-40B4-BE49-F238E27FC236}">
                <a16:creationId xmlns:a16="http://schemas.microsoft.com/office/drawing/2014/main" id="{A133CB72-9564-0A2F-55B3-C48D71BAB924}"/>
              </a:ext>
            </a:extLst>
          </p:cNvPr>
          <p:cNvSpPr txBox="1"/>
          <p:nvPr/>
        </p:nvSpPr>
        <p:spPr>
          <a:xfrm>
            <a:off x="8501170" y="6529709"/>
            <a:ext cx="4672262"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latin typeface="Gill Sans MT"/>
                <a:cs typeface="Arial"/>
              </a:rPr>
              <a:t>(Lotan &amp; Choueiri, 2022; </a:t>
            </a:r>
            <a:r>
              <a:rPr lang="en-US" sz="1300" err="1">
                <a:latin typeface="Gill Sans MT"/>
                <a:cs typeface="Arial"/>
              </a:rPr>
              <a:t>Perazella</a:t>
            </a:r>
            <a:r>
              <a:rPr lang="en-US" sz="1300">
                <a:latin typeface="Gill Sans MT"/>
                <a:cs typeface="Arial"/>
              </a:rPr>
              <a:t> &amp; O'Leary, 2021). </a:t>
            </a:r>
            <a:endParaRPr lang="en-US" sz="1300">
              <a:latin typeface="Gill Sans MT"/>
            </a:endParaRPr>
          </a:p>
        </p:txBody>
      </p:sp>
    </p:spTree>
    <p:extLst>
      <p:ext uri="{BB962C8B-B14F-4D97-AF65-F5344CB8AC3E}">
        <p14:creationId xmlns:p14="http://schemas.microsoft.com/office/powerpoint/2010/main" val="195178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1F886-2A3D-F1A3-4C3D-6FBA2DD3C109}"/>
              </a:ext>
            </a:extLst>
          </p:cNvPr>
          <p:cNvSpPr>
            <a:spLocks noGrp="1"/>
          </p:cNvSpPr>
          <p:nvPr>
            <p:ph type="title"/>
          </p:nvPr>
        </p:nvSpPr>
        <p:spPr>
          <a:xfrm>
            <a:off x="581192" y="641653"/>
            <a:ext cx="11029616" cy="1095560"/>
          </a:xfrm>
        </p:spPr>
        <p:txBody>
          <a:bodyPr anchor="t">
            <a:normAutofit/>
          </a:bodyPr>
          <a:lstStyle/>
          <a:p>
            <a:r>
              <a:rPr lang="en-US">
                <a:solidFill>
                  <a:schemeClr val="accent2"/>
                </a:solidFill>
              </a:rPr>
              <a:t>Physical Examination</a:t>
            </a:r>
          </a:p>
        </p:txBody>
      </p:sp>
      <p:sp>
        <p:nvSpPr>
          <p:cNvPr id="13" name="Rectangle 16">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7BA6098-190C-B745-274E-5574AE06DDE1}"/>
              </a:ext>
            </a:extLst>
          </p:cNvPr>
          <p:cNvSpPr>
            <a:spLocks noGrp="1"/>
          </p:cNvSpPr>
          <p:nvPr>
            <p:ph idx="1"/>
          </p:nvPr>
        </p:nvSpPr>
        <p:spPr>
          <a:xfrm>
            <a:off x="581192" y="1707072"/>
            <a:ext cx="11029615" cy="3979200"/>
          </a:xfrm>
        </p:spPr>
        <p:txBody>
          <a:bodyPr vert="horz" lIns="91440" tIns="45720" rIns="91440" bIns="45720" rtlCol="0" anchor="ctr">
            <a:noAutofit/>
          </a:bodyPr>
          <a:lstStyle/>
          <a:p>
            <a:pPr marL="305435" indent="-305435">
              <a:lnSpc>
                <a:spcPct val="90000"/>
              </a:lnSpc>
            </a:pPr>
            <a:endParaRPr lang="en-US" sz="1600">
              <a:solidFill>
                <a:schemeClr val="accent2">
                  <a:lumMod val="50000"/>
                </a:schemeClr>
              </a:solidFill>
            </a:endParaRPr>
          </a:p>
          <a:p>
            <a:pPr marL="305435" indent="-305435">
              <a:lnSpc>
                <a:spcPct val="90000"/>
              </a:lnSpc>
            </a:pPr>
            <a:r>
              <a:rPr lang="en-US" sz="1600" b="1">
                <a:solidFill>
                  <a:schemeClr val="accent2">
                    <a:lumMod val="50000"/>
                  </a:schemeClr>
                </a:solidFill>
                <a:ea typeface="+mn-lt"/>
                <a:cs typeface="+mn-lt"/>
              </a:rPr>
              <a:t>Vitals:</a:t>
            </a:r>
            <a:r>
              <a:rPr lang="en-US" sz="1600">
                <a:solidFill>
                  <a:schemeClr val="accent2">
                    <a:lumMod val="50000"/>
                  </a:schemeClr>
                </a:solidFill>
                <a:ea typeface="+mn-lt"/>
                <a:cs typeface="+mn-lt"/>
              </a:rPr>
              <a:t> Temperature: 98.7F, Pulse: 78, BP: 116/80, RR: 17, O2: 98% on RA. BMI: 23</a:t>
            </a:r>
            <a:endParaRPr lang="en-US" sz="1600">
              <a:solidFill>
                <a:schemeClr val="accent2">
                  <a:lumMod val="50000"/>
                </a:schemeClr>
              </a:solidFill>
            </a:endParaRPr>
          </a:p>
          <a:p>
            <a:pPr marL="305435" indent="-305435">
              <a:lnSpc>
                <a:spcPct val="90000"/>
              </a:lnSpc>
            </a:pPr>
            <a:r>
              <a:rPr lang="en-US" sz="1600" b="1">
                <a:solidFill>
                  <a:schemeClr val="accent2">
                    <a:lumMod val="50000"/>
                  </a:schemeClr>
                </a:solidFill>
                <a:latin typeface="Gill Sans MT"/>
                <a:cs typeface="Times New Roman"/>
              </a:rPr>
              <a:t>General:</a:t>
            </a:r>
            <a:r>
              <a:rPr lang="en-US" sz="1600">
                <a:solidFill>
                  <a:schemeClr val="accent2">
                    <a:lumMod val="50000"/>
                  </a:schemeClr>
                </a:solidFill>
                <a:latin typeface="Gill Sans MT"/>
                <a:cs typeface="Times New Roman"/>
              </a:rPr>
              <a:t> The patient is in no acute distress. Interacts appropriately during the exam. The patient is calm and orientated. </a:t>
            </a:r>
          </a:p>
          <a:p>
            <a:pPr marL="305435" indent="-305435">
              <a:lnSpc>
                <a:spcPct val="90000"/>
              </a:lnSpc>
            </a:pPr>
            <a:r>
              <a:rPr lang="en-US" sz="1600" b="1">
                <a:solidFill>
                  <a:schemeClr val="accent2">
                    <a:lumMod val="50000"/>
                  </a:schemeClr>
                </a:solidFill>
                <a:latin typeface="Gill Sans MT"/>
                <a:cs typeface="Times New Roman"/>
              </a:rPr>
              <a:t>Integumentary: </a:t>
            </a:r>
            <a:r>
              <a:rPr lang="en-US" sz="1600">
                <a:solidFill>
                  <a:schemeClr val="accent2">
                    <a:lumMod val="50000"/>
                  </a:schemeClr>
                </a:solidFill>
                <a:latin typeface="Gill Sans MT"/>
                <a:cs typeface="Times New Roman"/>
              </a:rPr>
              <a:t>Skin is warm, pink, dry, and intact. No lesions, unexpected growths, or wounds were noted. </a:t>
            </a:r>
            <a:endParaRPr lang="en-US" sz="1600">
              <a:solidFill>
                <a:schemeClr val="accent2">
                  <a:lumMod val="50000"/>
                </a:schemeClr>
              </a:solidFill>
              <a:latin typeface="Gill Sans MT"/>
            </a:endParaRPr>
          </a:p>
          <a:p>
            <a:pPr marL="305435" indent="-305435">
              <a:lnSpc>
                <a:spcPct val="90000"/>
              </a:lnSpc>
            </a:pPr>
            <a:r>
              <a:rPr lang="en-US" sz="1600" b="1">
                <a:solidFill>
                  <a:schemeClr val="accent2">
                    <a:lumMod val="50000"/>
                  </a:schemeClr>
                </a:solidFill>
                <a:latin typeface="Gill Sans MT"/>
                <a:cs typeface="Times New Roman"/>
              </a:rPr>
              <a:t>HEENT: </a:t>
            </a:r>
            <a:r>
              <a:rPr lang="en-US" sz="1600" u="sng">
                <a:solidFill>
                  <a:schemeClr val="accent2">
                    <a:lumMod val="50000"/>
                  </a:schemeClr>
                </a:solidFill>
                <a:latin typeface="Gill Sans MT"/>
                <a:cs typeface="Times New Roman"/>
              </a:rPr>
              <a:t>Head:</a:t>
            </a:r>
            <a:r>
              <a:rPr lang="en-US" sz="1600">
                <a:solidFill>
                  <a:schemeClr val="accent2">
                    <a:lumMod val="50000"/>
                  </a:schemeClr>
                </a:solidFill>
                <a:latin typeface="Gill Sans MT"/>
                <a:cs typeface="Times New Roman"/>
              </a:rPr>
              <a:t> Normocephalic, atraumatic, no visible or palpable masses, no unexpected nods or tics.</a:t>
            </a:r>
            <a:r>
              <a:rPr lang="en-US" sz="1600" u="sng">
                <a:solidFill>
                  <a:schemeClr val="accent2">
                    <a:lumMod val="50000"/>
                  </a:schemeClr>
                </a:solidFill>
                <a:latin typeface="Gill Sans MT"/>
                <a:cs typeface="Times New Roman"/>
              </a:rPr>
              <a:t> Eyes: </a:t>
            </a:r>
            <a:r>
              <a:rPr lang="en-US" sz="1600">
                <a:solidFill>
                  <a:schemeClr val="accent2">
                    <a:lumMod val="50000"/>
                  </a:schemeClr>
                </a:solidFill>
                <a:latin typeface="Gill Sans MT"/>
                <a:cs typeface="Times New Roman"/>
              </a:rPr>
              <a:t>PERRLA, conjunctiva clear, EOM intact. </a:t>
            </a:r>
            <a:r>
              <a:rPr lang="en-US" sz="1600" u="sng">
                <a:solidFill>
                  <a:schemeClr val="accent2">
                    <a:lumMod val="50000"/>
                  </a:schemeClr>
                </a:solidFill>
                <a:latin typeface="Gill Sans MT"/>
                <a:cs typeface="Times New Roman"/>
              </a:rPr>
              <a:t>Ears: </a:t>
            </a:r>
            <a:r>
              <a:rPr lang="en-US" sz="1600">
                <a:solidFill>
                  <a:schemeClr val="accent2">
                    <a:lumMod val="50000"/>
                  </a:schemeClr>
                </a:solidFill>
                <a:latin typeface="Gill Sans MT"/>
                <a:cs typeface="Times New Roman"/>
              </a:rPr>
              <a:t>EACs clear, hearing intact. </a:t>
            </a:r>
            <a:r>
              <a:rPr lang="en-US" sz="1600" u="sng">
                <a:solidFill>
                  <a:schemeClr val="accent2">
                    <a:lumMod val="50000"/>
                  </a:schemeClr>
                </a:solidFill>
                <a:latin typeface="Gill Sans MT"/>
                <a:cs typeface="Times New Roman"/>
              </a:rPr>
              <a:t>Nose</a:t>
            </a:r>
            <a:r>
              <a:rPr lang="en-US" sz="1600">
                <a:solidFill>
                  <a:schemeClr val="accent2">
                    <a:lumMod val="50000"/>
                  </a:schemeClr>
                </a:solidFill>
                <a:latin typeface="Gill Sans MT"/>
                <a:cs typeface="Times New Roman"/>
              </a:rPr>
              <a:t>: No external lesions, mucosa non-inflamed, expected septum and </a:t>
            </a:r>
            <a:r>
              <a:rPr lang="en-US" sz="1600" err="1">
                <a:solidFill>
                  <a:schemeClr val="accent2">
                    <a:lumMod val="50000"/>
                  </a:schemeClr>
                </a:solidFill>
                <a:latin typeface="Gill Sans MT"/>
                <a:cs typeface="Times New Roman"/>
              </a:rPr>
              <a:t>turbinates</a:t>
            </a:r>
            <a:r>
              <a:rPr lang="en-US" sz="1600">
                <a:solidFill>
                  <a:schemeClr val="accent2">
                    <a:lumMod val="50000"/>
                  </a:schemeClr>
                </a:solidFill>
                <a:latin typeface="Gill Sans MT"/>
                <a:cs typeface="Times New Roman"/>
              </a:rPr>
              <a:t>. </a:t>
            </a:r>
            <a:r>
              <a:rPr lang="en-US" sz="1600" u="sng">
                <a:solidFill>
                  <a:schemeClr val="accent2">
                    <a:lumMod val="50000"/>
                  </a:schemeClr>
                </a:solidFill>
                <a:latin typeface="Gill Sans MT"/>
                <a:cs typeface="Times New Roman"/>
              </a:rPr>
              <a:t>Mouth:</a:t>
            </a:r>
            <a:r>
              <a:rPr lang="en-US" sz="1600">
                <a:solidFill>
                  <a:schemeClr val="accent2">
                    <a:lumMod val="50000"/>
                  </a:schemeClr>
                </a:solidFill>
                <a:latin typeface="Gill Sans MT"/>
                <a:cs typeface="Times New Roman"/>
              </a:rPr>
              <a:t> Mucous membranes moist, no mucosal lesions. No obvious caries or gingival inflammation. No tonsillar hypertrophy or exudate. No redness was noted to the throat.</a:t>
            </a:r>
            <a:r>
              <a:rPr lang="en-US" sz="1600" u="sng">
                <a:solidFill>
                  <a:schemeClr val="accent2">
                    <a:lumMod val="50000"/>
                  </a:schemeClr>
                </a:solidFill>
                <a:latin typeface="Gill Sans MT"/>
                <a:cs typeface="Times New Roman"/>
              </a:rPr>
              <a:t> Neck: </a:t>
            </a:r>
            <a:r>
              <a:rPr lang="en-US" sz="1600">
                <a:solidFill>
                  <a:schemeClr val="accent2">
                    <a:lumMod val="50000"/>
                  </a:schemeClr>
                </a:solidFill>
                <a:latin typeface="Gill Sans MT"/>
                <a:cs typeface="Times New Roman"/>
              </a:rPr>
              <a:t>Supple, without lesions or adenopathy, thyroid non-enlarged, no thyroid tenderness or nodules. Trachea midline. </a:t>
            </a:r>
            <a:endParaRPr lang="en-US" sz="1600">
              <a:solidFill>
                <a:schemeClr val="accent2">
                  <a:lumMod val="50000"/>
                </a:schemeClr>
              </a:solidFill>
              <a:latin typeface="Gill Sans MT"/>
            </a:endParaRPr>
          </a:p>
          <a:p>
            <a:pPr marL="305435" indent="-305435">
              <a:lnSpc>
                <a:spcPct val="90000"/>
              </a:lnSpc>
            </a:pPr>
            <a:r>
              <a:rPr lang="en-US" sz="1600" b="1">
                <a:solidFill>
                  <a:schemeClr val="accent2">
                    <a:lumMod val="50000"/>
                  </a:schemeClr>
                </a:solidFill>
                <a:latin typeface="Gill Sans MT"/>
                <a:cs typeface="Times New Roman"/>
              </a:rPr>
              <a:t>Cardiovascular</a:t>
            </a:r>
            <a:r>
              <a:rPr lang="en-US" sz="1600">
                <a:solidFill>
                  <a:schemeClr val="accent2">
                    <a:lumMod val="50000"/>
                  </a:schemeClr>
                </a:solidFill>
                <a:latin typeface="Gill Sans MT"/>
                <a:cs typeface="Times New Roman"/>
              </a:rPr>
              <a:t>: Regular rate and rhythm. S1, S2 present. No murmur or rubs noted to auscultation. No bruits noted. Pulses 2+ bilaterally tibial and radial. No edema. </a:t>
            </a:r>
            <a:endParaRPr lang="en-US" sz="1600">
              <a:solidFill>
                <a:schemeClr val="accent2">
                  <a:lumMod val="50000"/>
                </a:schemeClr>
              </a:solidFill>
              <a:latin typeface="Gill Sans MT"/>
            </a:endParaRPr>
          </a:p>
          <a:p>
            <a:pPr marL="305435" indent="-305435">
              <a:lnSpc>
                <a:spcPct val="90000"/>
              </a:lnSpc>
            </a:pPr>
            <a:r>
              <a:rPr lang="en-US" sz="1600" b="1">
                <a:solidFill>
                  <a:schemeClr val="accent2">
                    <a:lumMod val="50000"/>
                  </a:schemeClr>
                </a:solidFill>
                <a:latin typeface="Gill Sans MT"/>
                <a:cs typeface="Times New Roman"/>
              </a:rPr>
              <a:t>Respiratory</a:t>
            </a:r>
            <a:r>
              <a:rPr lang="en-US" sz="1600">
                <a:solidFill>
                  <a:schemeClr val="accent2">
                    <a:lumMod val="50000"/>
                  </a:schemeClr>
                </a:solidFill>
                <a:latin typeface="Gill Sans MT"/>
                <a:cs typeface="Times New Roman"/>
              </a:rPr>
              <a:t>: Bilateral breath sounds clear and equal. No adventitious lung sounds upon auscultation. No shortness of breath. </a:t>
            </a:r>
            <a:endParaRPr lang="en-US" sz="1600">
              <a:solidFill>
                <a:schemeClr val="accent2">
                  <a:lumMod val="50000"/>
                </a:schemeClr>
              </a:solidFill>
              <a:latin typeface="Gill Sans MT"/>
            </a:endParaRPr>
          </a:p>
          <a:p>
            <a:pPr marL="305435" indent="-305435">
              <a:lnSpc>
                <a:spcPct val="90000"/>
              </a:lnSpc>
            </a:pPr>
            <a:r>
              <a:rPr lang="en-US" sz="1600" b="1">
                <a:solidFill>
                  <a:schemeClr val="accent2">
                    <a:lumMod val="50000"/>
                  </a:schemeClr>
                </a:solidFill>
                <a:latin typeface="Gill Sans MT"/>
                <a:cs typeface="Times New Roman"/>
              </a:rPr>
              <a:t>GI</a:t>
            </a:r>
            <a:r>
              <a:rPr lang="en-US" sz="1600">
                <a:solidFill>
                  <a:schemeClr val="accent2">
                    <a:lumMod val="50000"/>
                  </a:schemeClr>
                </a:solidFill>
                <a:latin typeface="Gill Sans MT"/>
                <a:cs typeface="Times New Roman"/>
              </a:rPr>
              <a:t>: Abdomen is non-distended, rounded. Active Bowel Sounds X 4. No friction rubs. No tenderness, masses, or enlargements were noted. No hepatomegaly or hepatic metastases. </a:t>
            </a:r>
            <a:endParaRPr lang="en-US" sz="1600">
              <a:solidFill>
                <a:schemeClr val="accent2">
                  <a:lumMod val="50000"/>
                </a:schemeClr>
              </a:solidFill>
              <a:latin typeface="Gill Sans MT"/>
            </a:endParaRPr>
          </a:p>
          <a:p>
            <a:pPr marL="305435" indent="-305435">
              <a:lnSpc>
                <a:spcPct val="90000"/>
              </a:lnSpc>
            </a:pPr>
            <a:r>
              <a:rPr lang="en-US" sz="1600" b="1">
                <a:solidFill>
                  <a:schemeClr val="accent2">
                    <a:lumMod val="50000"/>
                  </a:schemeClr>
                </a:solidFill>
                <a:latin typeface="Gill Sans MT"/>
                <a:cs typeface="Times New Roman"/>
              </a:rPr>
              <a:t>GU:</a:t>
            </a:r>
            <a:r>
              <a:rPr lang="en-US" sz="1600">
                <a:solidFill>
                  <a:schemeClr val="accent2">
                    <a:lumMod val="50000"/>
                  </a:schemeClr>
                </a:solidFill>
                <a:latin typeface="Gill Sans MT"/>
                <a:cs typeface="Times New Roman"/>
              </a:rPr>
              <a:t> Bladder is non-tender. Induration of the prostate on digital rectal examination. No solid pelvic mass, induration, or fixation in the bladder wall on palpation, inguinal adenopathy,  enlarged para-aortic lymph nodes, or CVA tenderness. </a:t>
            </a:r>
            <a:endParaRPr lang="en-US" sz="1600">
              <a:solidFill>
                <a:schemeClr val="accent2">
                  <a:lumMod val="50000"/>
                </a:schemeClr>
              </a:solidFill>
              <a:latin typeface="Gill Sans MT"/>
            </a:endParaRPr>
          </a:p>
          <a:p>
            <a:pPr marL="305435" indent="-305435">
              <a:lnSpc>
                <a:spcPct val="90000"/>
              </a:lnSpc>
            </a:pPr>
            <a:r>
              <a:rPr lang="en-US" sz="1600" b="1">
                <a:solidFill>
                  <a:schemeClr val="accent2">
                    <a:lumMod val="50000"/>
                  </a:schemeClr>
                </a:solidFill>
                <a:latin typeface="Gill Sans MT"/>
                <a:cs typeface="Times New Roman"/>
              </a:rPr>
              <a:t>Musculoskeletal:</a:t>
            </a:r>
            <a:r>
              <a:rPr lang="en-US" sz="1600">
                <a:solidFill>
                  <a:schemeClr val="accent2">
                    <a:lumMod val="50000"/>
                  </a:schemeClr>
                </a:solidFill>
                <a:latin typeface="Gill Sans MT"/>
                <a:cs typeface="Times New Roman"/>
              </a:rPr>
              <a:t> Ambulating as expected. No signs of pain or stiffness.</a:t>
            </a:r>
            <a:endParaRPr lang="en-US" sz="1600">
              <a:solidFill>
                <a:schemeClr val="accent2">
                  <a:lumMod val="50000"/>
                </a:schemeClr>
              </a:solidFill>
              <a:latin typeface="Gill Sans MT"/>
            </a:endParaRPr>
          </a:p>
          <a:p>
            <a:pPr marL="305435" indent="-305435">
              <a:lnSpc>
                <a:spcPct val="90000"/>
              </a:lnSpc>
            </a:pPr>
            <a:r>
              <a:rPr lang="en-US" sz="1600" b="1">
                <a:solidFill>
                  <a:schemeClr val="accent2">
                    <a:lumMod val="50000"/>
                  </a:schemeClr>
                </a:solidFill>
                <a:latin typeface="Gill Sans MT"/>
                <a:cs typeface="Times New Roman"/>
              </a:rPr>
              <a:t>Neurologic: </a:t>
            </a:r>
            <a:r>
              <a:rPr lang="en-US" sz="1600">
                <a:solidFill>
                  <a:schemeClr val="accent2">
                    <a:lumMod val="50000"/>
                  </a:schemeClr>
                </a:solidFill>
                <a:latin typeface="Gill Sans MT"/>
                <a:cs typeface="Times New Roman"/>
              </a:rPr>
              <a:t>Cranial nerves 2-12 intact. No unexpected or extraneous movements.</a:t>
            </a:r>
            <a:endParaRPr lang="en-US" sz="1600">
              <a:solidFill>
                <a:schemeClr val="accent2">
                  <a:lumMod val="50000"/>
                </a:schemeClr>
              </a:solidFill>
              <a:latin typeface="Gill Sans MT"/>
            </a:endParaRPr>
          </a:p>
          <a:p>
            <a:pPr marL="305435" indent="-305435">
              <a:lnSpc>
                <a:spcPct val="90000"/>
              </a:lnSpc>
            </a:pPr>
            <a:r>
              <a:rPr lang="en-US" sz="1600" b="1">
                <a:solidFill>
                  <a:schemeClr val="accent2">
                    <a:lumMod val="50000"/>
                  </a:schemeClr>
                </a:solidFill>
                <a:latin typeface="Gill Sans MT"/>
                <a:cs typeface="Times New Roman"/>
              </a:rPr>
              <a:t>Psychiatric:</a:t>
            </a:r>
            <a:r>
              <a:rPr lang="en-US" sz="1600">
                <a:solidFill>
                  <a:schemeClr val="accent2">
                    <a:lumMod val="50000"/>
                  </a:schemeClr>
                </a:solidFill>
                <a:latin typeface="Gill Sans MT"/>
                <a:cs typeface="Times New Roman"/>
              </a:rPr>
              <a:t> Pleasant mood and affect. Expected judgment. </a:t>
            </a:r>
            <a:endParaRPr lang="en-US" sz="1600">
              <a:solidFill>
                <a:schemeClr val="accent2">
                  <a:lumMod val="50000"/>
                </a:schemeClr>
              </a:solidFill>
              <a:latin typeface="Gill Sans MT"/>
            </a:endParaRPr>
          </a:p>
        </p:txBody>
      </p:sp>
      <p:sp>
        <p:nvSpPr>
          <p:cNvPr id="5" name="TextBox 4">
            <a:extLst>
              <a:ext uri="{FF2B5EF4-FFF2-40B4-BE49-F238E27FC236}">
                <a16:creationId xmlns:a16="http://schemas.microsoft.com/office/drawing/2014/main" id="{E44A8EC2-2A35-586A-52BA-70E85016E91B}"/>
              </a:ext>
            </a:extLst>
          </p:cNvPr>
          <p:cNvSpPr txBox="1"/>
          <p:nvPr/>
        </p:nvSpPr>
        <p:spPr>
          <a:xfrm>
            <a:off x="7021339" y="6469343"/>
            <a:ext cx="53081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Gill Sans MT"/>
                <a:cs typeface="Arial"/>
              </a:rPr>
              <a:t>(</a:t>
            </a:r>
            <a:r>
              <a:rPr lang="en-US" sz="1400" err="1">
                <a:latin typeface="Gill Sans MT"/>
                <a:cs typeface="Arial"/>
              </a:rPr>
              <a:t>Kaseb</a:t>
            </a:r>
            <a:r>
              <a:rPr lang="en-US" sz="1400">
                <a:latin typeface="Gill Sans MT"/>
                <a:cs typeface="Arial"/>
              </a:rPr>
              <a:t> &amp; </a:t>
            </a:r>
            <a:r>
              <a:rPr lang="en-US" sz="1400" err="1">
                <a:latin typeface="Gill Sans MT"/>
                <a:cs typeface="Arial"/>
              </a:rPr>
              <a:t>Aeddula</a:t>
            </a:r>
            <a:r>
              <a:rPr lang="en-US" sz="1400">
                <a:latin typeface="Gill Sans MT"/>
                <a:cs typeface="Arial"/>
              </a:rPr>
              <a:t>, 2022; Ingelfinger, 2021; </a:t>
            </a:r>
            <a:r>
              <a:rPr lang="en-US" sz="1400" err="1">
                <a:latin typeface="Gill Sans MT"/>
                <a:cs typeface="Arial"/>
              </a:rPr>
              <a:t>Perazella</a:t>
            </a:r>
            <a:r>
              <a:rPr lang="en-US" sz="1400">
                <a:latin typeface="Gill Sans MT"/>
                <a:cs typeface="Arial"/>
              </a:rPr>
              <a:t> &amp; O'Leary, 2021). </a:t>
            </a:r>
            <a:endParaRPr lang="en-US" sz="1400">
              <a:latin typeface="Gill Sans MT"/>
            </a:endParaRPr>
          </a:p>
        </p:txBody>
      </p:sp>
    </p:spTree>
    <p:extLst>
      <p:ext uri="{BB962C8B-B14F-4D97-AF65-F5344CB8AC3E}">
        <p14:creationId xmlns:p14="http://schemas.microsoft.com/office/powerpoint/2010/main" val="31295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4622</Words>
  <Application>Microsoft Macintosh PowerPoint</Application>
  <PresentationFormat>Widescreen</PresentationFormat>
  <Paragraphs>287</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Wingdings 2</vt:lpstr>
      <vt:lpstr>Dividend</vt:lpstr>
      <vt:lpstr>Clinical Reasoning Presentation</vt:lpstr>
      <vt:lpstr>objectives</vt:lpstr>
      <vt:lpstr>Introduction</vt:lpstr>
      <vt:lpstr>Differentials:  vindicate</vt:lpstr>
      <vt:lpstr>Patient information &amp; HPI</vt:lpstr>
      <vt:lpstr>Patient information Continued...</vt:lpstr>
      <vt:lpstr>OLDCARTS</vt:lpstr>
      <vt:lpstr>Review of systems</vt:lpstr>
      <vt:lpstr>Physical Examination</vt:lpstr>
      <vt:lpstr>Pertinent POsitives &amp; Negatives</vt:lpstr>
      <vt:lpstr>What Diagnosis are  you Considering? Why?</vt:lpstr>
      <vt:lpstr>Diagnostic tests</vt:lpstr>
      <vt:lpstr>Clinical Pathway for Hematuria </vt:lpstr>
      <vt:lpstr>Clinical Pathway for Hematuria Continued... </vt:lpstr>
      <vt:lpstr>Clinical reasoning for diagnostic tests</vt:lpstr>
      <vt:lpstr>Analyzing various scenarios</vt:lpstr>
      <vt:lpstr>Jenicek Tools of Augmentation</vt:lpstr>
      <vt:lpstr>Illustrative fallacies</vt:lpstr>
      <vt:lpstr>Conclusion</vt:lpstr>
      <vt:lpstr>reflect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Cassidy L. Freeman</cp:lastModifiedBy>
  <cp:revision>2</cp:revision>
  <dcterms:created xsi:type="dcterms:W3CDTF">2023-08-02T17:26:18Z</dcterms:created>
  <dcterms:modified xsi:type="dcterms:W3CDTF">2023-08-09T12:22:36Z</dcterms:modified>
</cp:coreProperties>
</file>